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Lst>
  <p:notesMasterIdLst>
    <p:notesMasterId r:id="rId65"/>
  </p:notesMasterIdLst>
  <p:sldIdLst>
    <p:sldId id="256" r:id="rId5"/>
    <p:sldId id="259" r:id="rId6"/>
    <p:sldId id="266" r:id="rId7"/>
    <p:sldId id="267" r:id="rId8"/>
    <p:sldId id="310" r:id="rId9"/>
    <p:sldId id="311" r:id="rId10"/>
    <p:sldId id="312" r:id="rId11"/>
    <p:sldId id="313" r:id="rId12"/>
    <p:sldId id="268" r:id="rId13"/>
    <p:sldId id="919" r:id="rId14"/>
    <p:sldId id="918" r:id="rId15"/>
    <p:sldId id="1076" r:id="rId16"/>
    <p:sldId id="1077" r:id="rId17"/>
    <p:sldId id="1078" r:id="rId18"/>
    <p:sldId id="920" r:id="rId19"/>
    <p:sldId id="383" r:id="rId20"/>
    <p:sldId id="432" r:id="rId21"/>
    <p:sldId id="929" r:id="rId22"/>
    <p:sldId id="926" r:id="rId23"/>
    <p:sldId id="262" r:id="rId24"/>
    <p:sldId id="261" r:id="rId25"/>
    <p:sldId id="921" r:id="rId26"/>
    <p:sldId id="279" r:id="rId27"/>
    <p:sldId id="264" r:id="rId28"/>
    <p:sldId id="277" r:id="rId29"/>
    <p:sldId id="1079" r:id="rId30"/>
    <p:sldId id="281" r:id="rId31"/>
    <p:sldId id="280" r:id="rId32"/>
    <p:sldId id="318" r:id="rId33"/>
    <p:sldId id="320" r:id="rId34"/>
    <p:sldId id="317" r:id="rId35"/>
    <p:sldId id="282" r:id="rId36"/>
    <p:sldId id="319" r:id="rId37"/>
    <p:sldId id="283" r:id="rId38"/>
    <p:sldId id="284" r:id="rId39"/>
    <p:sldId id="286" r:id="rId40"/>
    <p:sldId id="287" r:id="rId41"/>
    <p:sldId id="309" r:id="rId42"/>
    <p:sldId id="922" r:id="rId43"/>
    <p:sldId id="288" r:id="rId44"/>
    <p:sldId id="289" r:id="rId45"/>
    <p:sldId id="290" r:id="rId46"/>
    <p:sldId id="291" r:id="rId47"/>
    <p:sldId id="292" r:id="rId48"/>
    <p:sldId id="293" r:id="rId49"/>
    <p:sldId id="295" r:id="rId50"/>
    <p:sldId id="301" r:id="rId51"/>
    <p:sldId id="302" r:id="rId52"/>
    <p:sldId id="923" r:id="rId53"/>
    <p:sldId id="304" r:id="rId54"/>
    <p:sldId id="305" r:id="rId55"/>
    <p:sldId id="307" r:id="rId56"/>
    <p:sldId id="306" r:id="rId57"/>
    <p:sldId id="316" r:id="rId58"/>
    <p:sldId id="308" r:id="rId59"/>
    <p:sldId id="924" r:id="rId60"/>
    <p:sldId id="930" r:id="rId61"/>
    <p:sldId id="314" r:id="rId62"/>
    <p:sldId id="928" r:id="rId63"/>
    <p:sldId id="26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A317"/>
    <a:srgbClr val="66FF66"/>
    <a:srgbClr val="F7F7F7"/>
    <a:srgbClr val="66FF99"/>
    <a:srgbClr val="CC99FF"/>
    <a:srgbClr val="00FF00"/>
    <a:srgbClr val="FFFFFF"/>
    <a:srgbClr val="0A0408"/>
    <a:srgbClr val="D4CBC5"/>
    <a:srgbClr val="E2E3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45" autoAdjust="0"/>
    <p:restoredTop sz="84085" autoAdjust="0"/>
  </p:normalViewPr>
  <p:slideViewPr>
    <p:cSldViewPr snapToGrid="0">
      <p:cViewPr varScale="1">
        <p:scale>
          <a:sx n="93" d="100"/>
          <a:sy n="93" d="100"/>
        </p:scale>
        <p:origin x="23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13:02.155"/>
    </inkml:context>
    <inkml:brush xml:id="br0">
      <inkml:brushProperty name="width" value="0.08571" units="cm"/>
      <inkml:brushProperty name="height" value="0.08571" units="cm"/>
      <inkml:brushProperty name="color" value="#017EE5"/>
    </inkml:brush>
  </inkml:definitions>
  <inkml:trace contextRef="#ctx0" brushRef="#br0">0 1926 8027,'8'-20'0,"-3"3"0,-4 3 0,-1 1 0,2-2 0,-1-2 0,2-2 0,0 2 0,0 2 0,0-2 0,-1 3 0,1 2 0,0 2 0,-1 3 0,0 2 0,0 2 0,2 2 0,-1 3 0,1 3 0,0 5 0,1 6 0,2 2 0,1 3 0,0-4 0,2 0 0,-1-2 0,3 1 0,-3-3 0,0-2 0,-2-4 0,-1-3 0,-1-2 0,1-5 0,-2-7 0,-1-6 0,-2-7 0,0 0 0,-1 0 0,0 1 0,0 2 0,0 0 0,0 4 0,0 4 0,0 2 0,1 5 0,4 9 0,4 7 0,1 7 0,1 7 0,1 1 0,-1 1 0,-1-4 0,-1-2 0,0-3 0,2 1 0,-2-4 0,0-5 0,-2-2 0,1-5 0,0-3 0,0-4 0,-1-5 0,0-10 0,-2-7 0,-1-4 0,-1 0 0,-1 4 0,1-1 0,0 3 0,-1 1 0,0 3 0,-1 4 0,0 5 0,1 3 0,1 7 0,3 7 0,1 7 0,1 12 0,0 4 0,1 3 0,1 3 0,-1-3 0,1-2 0,0 2 0,0-9 0,-1 0 0,0-6 0,-1-3 0,-2-6 0,2-3 0,0-4 0,0-7 0,-2-6 0,0-4 0,1-7 0,-2 1 0,0 1 0,0-1 0,-1 3 0,0 0 0,-1 2 0,0 3 0,1 3 0,0 4 0,0 4 0,2 2 0,1 6 0,1 4 0,2 5 0,-2 3 0,1 1 0,-1-4 0,0-1 0,-1-1 0,0-3 0,-1-4 0,0-3 0,1-3 0,0-8 0,-2-8 0,2-4 0,0-5 0,-1 2 0,0 1 0,1 2 0,-1 0 0,0 3 0,-1 3 0,-2 5 0,2 5 0,1 2 0,2 3 0,0 7 0,2 7 0,1 7 0,1 5 0,1 3 0,-1 0 0,2 1 0,-1 0 0,0-2 0,1-1 0,-1 0 0,-1-6 0,-1-3 0,-1-3 0,1 0 0,-2-3 0,0-5 0,-1-4 0,0-6 0,-3-15 0,-1-13 0,-2-9 0,-1-11 0,-1-2 0,0 6 0,0 2 0,0 10 0,0-1 0,-1 5 0,0 1 0,1 7 0,0 8 0,0 3 0,5 8 0,5 3 0,2 13 0,5 8 0,1 10 0,2 9 0,1 6 0,1 4 0,-3-4 0,0-2 0,-4-10 0,0 1 0,-1-4 0,-1-5 0,-2-6 0,-3-5 0,-1-15 0,-4-15 0,0-21 0,-3-31 0,0-16 0,-1 32 0,1-3 0,-2-3 0,0-2 0,-1-3 0,-1 0 0,0 5 0,0 2 0,-1-1 0,0 1 0,1 2 0,-1 1 0,0-5 0,0 2 0,-2-31 0,1 18 0,3 15 0,0 6 0,0 7 0,1-2 0,0 12 0,1 9 0,7 37 0,4 24 0,7 27 0,5 23 0,-11-39 0,1 2 0,0 5 0,0 1 0,1 2 0,0 1 0,0 3 0,0 0 0,1 0 0,-1 0 0,0 1 0,-1 0 0,0-10 0,-1 0 0,1 0 0,-1-3 0,6 26 0,1-2 0,-3-19 0,-1-8 0,0-6 0,1 0 0,-2-11 0,0-14 0,-5-28 0,-1-31 0,-2-24 0,-2-31 0,-3 39 0,1-1 0,0-6 0,-1-1 0,0 0 0,0-2 0,0-8 0,0 1 0,0 10 0,-1 0 0,0-5 0,-1-1 0,-1-3 0,0 2 0,1 11 0,-1 3 0,-1 5 0,1 3 0,-2-27 0,0 19 0,2-3 0,-1 9 0,1 1 0,1 15 0,6 28 0,8 43 0,8 31 0,5 21 0,-12-37 0,1 2 0,0 5 0,0 2 0,1 5 0,0 1 0,-1 2 0,1 0 0,-1 2 0,0-1 0,0 1 0,-1 0 0,1-1 0,-1 1 0,-1-2 0,0-1 0,-2-9 0,0-1 0,-1-2 0,0-3 0,5 27 0,0-7 0,-4-16 0,0-10 0,-1-4 0,3 3 0,-3-20 0,0-15 0,-2-38 0,-1-29 0,-1-25 0,-2 33 0,0-2 0,0-5 0,-1-2 0,1-3 0,-1-1 0,0-1 0,0-1 0,0 1 0,-1 1 0,0 5 0,0 1 0,-1 4 0,1 1 0,-1-32 0,0 18 0,0 1 0,0 7 0,0 8 0,0 7 0,0 9 0,0 7 0,4 37 0,3 22 0,2 17 0,6 25 0,1 6 0,2 12 0,1 2 0,-9-45 0,0-2 0,7 36 0,0-5 0,-2-10 0,1-3 0,-1-5 0,-4-17 0,0-4 0,-1-7 0,0-3 0,-2-9 0,-3-8 0,0-5 0,-1-19 0,-1-12 0,0-9 0,-3-14 0,0 1 0,0-2 0,0 1 0,-1 11 0,-1-2 0,-1 9 0,1 3 0,1 5 0,0 6 0,0 4 0,1 15 0,2 9 0,1 5 0,2 9 0,1 2 0,1 5 0,1-2 0,-1-2 0,0-2 0,-1-5 0,-1-2 0,1-3 0,-2-6 0,2-3 0,-1-10 0,1-5 0,-1-7 0,-1-10 0,0-2 0,1-2 0,-2 2 0,0-1 0,0 3 0,0 1 0,0 3 0,-1 4 0,0 3 0,-2 4 0,4 4 0,0 9 0,3 5 0,1 7 0,-1 3 0,0 3 0,0 2 0,-1-1 0,0-2 0,0 0 0,-2-5 0,0-3 0,-1-4 0,0-4 0,0-3 0,0-11 0,0-8 0,-1-7 0,-2-5 0,0-3 0,0-3 0,0 5 0,0 2 0,0 5 0,0 0 0,0 5 0,0 5 0,0 4 0,1 3 0,1 5 0,0 8 0,1 8 0,2 5 0,1 6 0,1 2 0,1 2 0,-2-6 0,1-3 0,0-1 0,1-5 0,-1-4 0,2-5 0,-2-3 0,1-5 0,0-7 0,-2-3 0,0-8 0,-1-2 0,0 3 0,-2-3 0,1 0 0,-1 2 0,0 1 0,0 4 0,0 2 0,-2 2 0,0 2 0,2 5 0,-1 6 0,2 8 0,0 5 0,0 6 0,2 4 0,-2-3 0,0-1 0,0-2 0,0 0 0,0-4 0,-1-5 0,0-3 0,1-4 0,-1-12 0,1-6 0,-1-6 0,0-4 0,-1-1 0,1 1 0,0-1 0,0 4 0,0 2 0,0 3 0,-1 2 0,0 5 0,0 2 0,-1 8 0,1 6 0,-1 8 0,0 4 0,-1 3 0,0 1 0,0 0 0,1-1 0,0-2 0,1-1 0,0 0 0,-1-5 0,1-2 0,0-5 0,3-5 0,0-8 0,1-9 0,3-11 0,-1-15 0,-1 4 0,1-4 0,-3 8 0,0-1 0,-1 4 0,1 3 0,-1 4 0,-1 7 0,0 6 0,2 9 0,2 9 0,2 10 0,1 13 0,2 6 0,1 8 0,0 1 0,0 3 0,-1-7 0,1-1 0,-3-4 0,2 0 0,-1-6 0,-1-6 0,0-1 0,0-8 0,-3-5 0,1-6 0,0-6 0,-1-22 0,0-17 0,0-24 0,0-22 0,-1 0 0,-3 30 0,0 0 0,0-35 0,-1 37 0,-1-2 0,0 5 0,0 0 0,-1-3 0,0 0 0,0-44 0,0 13 0,0 3 0,-1 21 0,0 5 0,0 15 0,1-1 0,0 5 0,0 8 0,0 9 0,4 19 0,1 19 0,3 21 0,1 13 0,0 12 0,1 8 0,0 7 0,0 3 0,0 4 0,1-2 0,-1-1 0,-2-14 0,0-4 0,-3-17 0,1-4 0,-1-3 0,0-6 0,1-4 0,-2-8 0,0-7 0,0-7 0,-1-6 0,1-11 0,-1-11 0,1-13 0,-2-14 0,1-9 0,-1-13 0,-1-3 0,-1-11 0,0 6 0,0 6 0,-1-3 0,0 9 0,-1 9 0,-2 1 0,1 16 0,0-2 0,1 7 0,0 1 0,2 8 0,-1 6 0,0 6 0,5 17 0,2 12 0,4 16 0,4 16 0,1 9 0,0 7 0,0 3 0,-1-2 0,0 7 0,-2-6 0,-1 2 0,-1 2 0,-2-14 0,1-5 0,-2-13 0,0 2 0,0-9 0,-1-1 0,1-9 0,-1-6 0,0-6 0,-1-5 0,-1-4 0,-1-7 0,1-10 0,-2-12 0,0-6 0,-1-6 0,-1-5 0,0-7 0,1-1 0,0-5 0,1 3 0,0 5 0,0 1 0,0 13 0,-1-2 0,1 6 0,0 3 0,-1 4 0,0 7 0,1 6 0,-1 13 0,3 11 0,0 10 0,2 11 0,3 10 0,-1 5 0,1 7 0,-1 2 0,1 4 0,-2 1 0,0 0 0,-2-4 0,0-7 0,0-4 0,-1-13 0,1 1 0,0-8 0,-1-2 0,0-7 0,-1-5 0,1-6 0,0-14 0,1-8 0,0-11 0,-2-10 0,2-5 0,-1-6 0,-1-1 0,1-2 0,-2-2 0,1 3 0,-1 4 0,-1 1 0,0 10 0,0-2 0,0 6 0,-1 3 0,0 3 0,0 6 0,0 4 0,0 5 0,2 6 0,0 14 0,2 11 0,-1 9 0,0 8 0,1 5 0,0-4 0,1 3 0,0-5 0,0-2 0,0-2 0,-1-8 0,1-3 0,-1-4 0,0-5 0,1-4 0,-1-6 0,-1-8 0,0-6 0,-1-6 0,-1-8 0,0 0 0,1-1 0,-1-1 0,1 5 0,-1 1 0,0 2 0,0 4 0,1 4 0,1 4 0,2 7 0,2 7 0,0 5 0,0 9 0,0 3 0,0 2 0,-1 0 0,0-3 0,0 0 0,-2-5 0,2-3 0,-1-4 0,0-3 0,0-4 0,-1-3 0,0-3 0,1-8 0,1-7 0,-1-5 0,0 0 0,0 0 0,-1 2 0,1 0 0,-1 3 0,-1 4 0,0 3 0,1 3 0,0 8 0,1 4 0,0 5 0,-1 5 0,1 1 0,1-1 0,-1-1 0,1-2 0,-1-2 0,0-5 0,-1-1 0,1-4 0,0-4 0,1-5 0,-2-6 0,1-8 0,-2 4 0,1-1 0,-1 3 0,0-1 0,0 3 0,0 3 0,-1 2 0,1 5 0,0 2 0,4 5 0,-2 2 0,2 1 0,-3 1 0,2-2 0,-1 0 0,1-4 0,-1-2 0,-2-2 0,0-1 0,0-4 0,0 1 0,1 0 0,1 3 0,0 1 0,1 5 0,-1 3 0,-1 4 0,0 2 0,1 1 0,-2 0 0,1-1 0,0-3 0,-1-2 0,1-3 0,-2-8 0,-1-5 0,1-3 0,-1 1 0,-1 0 0,0 1 0,0 2 0,0 1 0,3 4 0,-2 2 0,2 5 0,-1 2 0,1 3 0,1 0 0,0-3 0,2 0 0,-2-3 0,2-5 0,-3-4 0,1-2 0,-1-5 0,0 2 0,0-3 0,-1 3 0,0 2 0,1 3 0,-1 1 0,2 4 0,-1 3 0,1 6 0,0 7 0,-1-1 0,0 1 0,2 1 0,-2 0 0,1 0 0,-1-3 0,0-1 0,-2-3 0,0-2 0,0-2 0,-1-4 0,0-9 0,1-7 0,0-7 0,2-8 0,1-6 0,1-6 0,0-7 0,1-5 0,0-4 0,-2-4 0,2-2 0,-2-2 0,0 2 0,1 4 0,-1 8 0,0 2 0,-2 15 0,-1-4 0,-1 8 0,0 2 0,0 4 0,0 7 0,0 5 0,0 5 0,-1 31 0,0 12 0,0 16 0,1 2 0,1 6 0,1 4 0,2 0 0,2 2 0,1-2 0,1-2 0,1-1 0,-1-5 0,0-6 0,0 0 0,-2-7 0,1-6 0,-2-3 0,1-5 0,0-2 0,-1-6 0,0-7 0,0-4 0,0-7 0,0-8 0,0-11 0,-1-14 0,0-10 0,-1-9 0,2-14 0,-1-7 0,0-6 0,-2-1 0,1-2 0,0-1 0,-1 0 0,-1 11 0,-1 3 0,0 14 0,0-4 0,0 10 0,1 3 0,0 4 0,1 11 0,-1 4 0,1 7 0,1 3 0,1 19 0,2 10 0,4 17 0,0 18 0,1 8 0,0 8 0,2 6 0,0 4 0,0 3 0,0 2 0,0 0 0,-3-3 0,-1-7 0,0 0 0,-1-15 0,0 1 0,-3-12 0,2 1 0,-3-11 0,1-3 0,0-9 0,-2-6 0,2-15 0,-1-13 0,0-17 0,-1-22 0,-2-3 0,1-11 0,-1 3 0,0-9 0,-1-12 0,0 9 0,0 3 0,0-15 0,-1 10 0,-1 3 0,0 7 0,-2-6 0,1-2 0,0-4 0,2 14 0,-1-3 0,1 0 0,-1 11 0,1 4 0,1 9 0,0 2 0,0 4 0,0 11 0,0 4 0,0 6 0,0 5 0,0 17 0,1 15 0,1 16 0,1 21 0,2 9 0,0 15 0,1 17 0,-4-49 0,0 1 0,1 8 0,-1 0 0,0-1 0,0 0 0,0 2 0,0-1 0,-1-6 0,0-1 0,-1 1 0,1 0 0,-1 44 0,1 0 0,1-5 0,1-26 0,1-3 0,1-17 0,0-4 0,1 2 0,-1-13 0,0-10 0,-1-9 0,0-5 0,-2-14 0,0-7 0,-2-12 0,0-10 0,0-10 0,0-12 0,0-8 0,0-11 0,0-3 0,0-5 0,0-2 0,0-5 0,0 0 0,0-3 0,2 1 0,-1 1 0,2 0 0,1 2 0,0 13 0,0 5 0,0 15 0,-1-3 0,1 18 0,-2 0 0,0 10 0,0 2 0,-1 7 0,0 8 0,2 10 0,0 7 0,4 14 0,0 10 0,3 20 0,0 11 0,1 16 0,1 16 0,-3 4 0,-4-37 0,-1 0 0,0 1 0,-1-1 0,-1 1 0,0 0 0,1 0 0,-1-2 0,-1-3 0,0 0 0,0 4 0,0-1 0,0 45 0,-1-48 0,0 1 0,0 0 0,0-1 0,0 30 0,0-13 0,0-7 0,0-10 0,0-6 0,1-8 0,1-1 0,1-9 0,0-9 0,0-8 0,1-2 0,0-11 0,1-7 0,0-15 0,0-15 0,0-14 0,-1-12 0,3-25 0,-4 39 0,1-2 0,-1-4 0,0-2 0,1-1 0,-1-1 0,0-1 0,1-1 0,-1-2 0,0 0 0,1-1 0,-1 2 0,0 1 0,-1 2 0,1 5 0,-1 2 0,0-4 0,1 2 0,0-42 0,0 11 0,1 5 0,-1 26 0,0 5 0,0 7 0,0 7 0,-1 6 0,0 9 0,0 7 0,2 18 0,0 15 0,3 20 0,1 29 0,-2 12 0,-2-29 0,-1 2 0,0 3 0,-1 1 0,1 3 0,-1 1 0,0 3 0,-1 1 0,1 1 0,0 1 0,0 0 0,-1 1 0,1 1 0,-1-1 0,1 1 0,-1 0 0,0-3 0,0-2 0,-1-5 0,0-1 0,1 3 0,-1 0 0,0-7 0,0-2 0,0 42 0,0-5 0,0-27 0,0-5 0,0-7 0,0-8 0,0-5 0,0-9 0,0-6 0,2-10 0,1-11 0,3-9 0,0-15 0,0-18 0,1-10 0,1-18 0,1-15 0,0-6 0,-3 38 0,0-1 0,-1-1 0,1 0 0,0-1 0,0-1 0,-1 4 0,1-1 0,0-4 0,0 1 0,3-37 0,-3 39 0,-1-1 0,0 5 0,-1 1 0,1-3 0,0 0 0,-1 1 0,-1 0 0,5-46 0,-3 16 0,0 5 0,-2 19 0,0-4 0,-1 18 0,0 1 0,-1 10 0,-1 2 0,1 9 0,-1 9 0,1 11 0,1 14 0,0 15 0,3 13 0,-1 13 0,2 7 0,1 14 0,-1 3 0,0 4 0,0 6 0,-1 4 0,-1 7 0,-3-42 0,1 0 0,-1 38 0,0-41 0,-1 1 0,0-2 0,0 0 0,0 9 0,0 0 0,0 39 0,-1-45 0,0-1 0,-1 38 0,-2-3 0,2-4 0,1-24 0,1-10 0,0-3 0,0-7 0,1-3 0,1-8 0,2-8 0,1-10 0,0-3 0,1-6 0,-1-2 0,1-4 0,-1-5 0,0-6 0,-1 0 0,-1-2 0,1-2 0,0-2 0,0-6 0,1-3 0,-1-3 0,1-7 0,-1-3 0,1-5 0,-1-2 0,0 7 0,-2 6 0,0 0 0,-1 5 0,0 1 0,0 6 0,0 4 0,0 6 0,0 4 0,2 6 0,-1 4 0,2 4 0,0 10 0,-1 10 0,2 8 0,0 9 0,0 2 0,0 0 0,-2 1 0,1-8 0,1 2 0,-1-9 0,0-1 0,1-6 0,-1-5 0,1-7 0,-1-5 0,1-13 0,3-14 0,0-16 0,1-20 0,-2 1 0,1-3 0,-4 3 0,1 1 0,-2 1 0,0 17 0,0-2 0,-1 8 0,-1 3 0,-1 6 0,1 6 0,0 6 0,0 4 0,-1 10 0,0 7 0,0 10 0,0 10 0,0 6 0,0 2 0,0-1 0,1-2 0,1 0 0,0-7 0,1-3 0,0-4 0,0-6 0,1-6 0,-1-3 0,3-3 0,-3-4 0,0-3 0,0-1 0,-1-3 0,0-1 0,0-2 0,1 0 0,1-1 0,0-1 0,1 0 0,-1-1 0,1 2 0,0 3 0,-2 0 0,2 3 0,0 2 0,2 3 0,-1 2 0,-1 1 0,0 4 0,-1 3 0,-1 1 0,-1 3 0,0 1 0,1-1 0,0 3 0,-1-3 0,1-1 0,0-2 0,0-2 0,0-3 0,0-5 0,-1-7 0,1-3 0,0-7 0,-1 2 0,0-3 0,0 2 0,1-1 0,-2 3 0,0 3 0,-1 3 0,0 5 0,2 7 0,0 4 0,0 3 0,1 3 0,0-1 0,0 0 0,-1-1 0,1 0 0,0-2 0,0-1 0,0-2 0,1 0 0,0-2 0,2-1 0,-2-5 0,-1-2 0,-1-3 0,0 1 0,0-1 0,0 0 0,-1 1 0,0 1 0,0-1 0,0 6 0,0 3 0,-1 2 0,0 1 0,0-6 0,0-4 0,1 0 0,-1-4 0,2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0"/>
    </inkml:context>
    <inkml:brush xml:id="br0">
      <inkml:brushProperty name="width" value="0.05" units="cm"/>
      <inkml:brushProperty name="height" value="0.05" units="cm"/>
      <inkml:brushProperty name="color" value="#E71224"/>
    </inkml:brush>
  </inkml:definitions>
  <inkml:trace contextRef="#ctx0" brushRef="#br0">235 0 24575,'-7'0'0,"-1"0"0,3 0 0,-1 0 0,0 0 0,0 0 0,0 0 0,0 0 0,-2 0 0,2 0 0,-1 0 0,-1 0 0,2 0 0,0 0 0,-1 0 0,2 2 0,-3 0 0,3-1 0,-2-1 0,1 0 0,0 0 0,-2 0 0,2 0 0,-1 0 0,1 0 0,2 4 0,-2-4 0,2 2 0,-2-2 0,1 0 0,0 0 0,-1 0 0,0 0 0,0 0 0,-1 0 0,1 0 0,0 3 0,2-3 0,2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1"/>
    </inkml:context>
    <inkml:brush xml:id="br0">
      <inkml:brushProperty name="width" value="0.05" units="cm"/>
      <inkml:brushProperty name="height" value="0.05" units="cm"/>
      <inkml:brushProperty name="color" value="#E71224"/>
    </inkml:brush>
  </inkml:definitions>
  <inkml:trace contextRef="#ctx0" brushRef="#br0">293 1 24575,'-9'0'0,"2"0"0,2 0 0,-7 0 0,4 0 0,-9 0 0,8 4 0,-7 1 0,8-2 0,-10 6 0,10-7 0,-5 5 0,10-1 0,-3-5 0,4 4 0,-3-4 0,3 2 0,-4-3 0,1 0 0,0 0 0,-1 0 0,0 0 0,-7 0 0,6 0 0,-5 0 0,-2 0 0,8 0 0,-12 0 0,9-3 0,-3 2 0,5-2 0,1 3 0,0 0 0,4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2"/>
    </inkml:context>
    <inkml:brush xml:id="br0">
      <inkml:brushProperty name="width" value="0.05" units="cm"/>
      <inkml:brushProperty name="height" value="0.05" units="cm"/>
      <inkml:brushProperty name="color" value="#E71224"/>
    </inkml:brush>
  </inkml:definitions>
  <inkml:trace contextRef="#ctx0" brushRef="#br0">202 1 24575,'-21'0'0,"5"0"0,4 0 0,1 0 0,2 0 0,-7 4 0,4 1 0,1-2 0,-1 2 0,5-4 0,1 1 0,-1 1 0,-1-3 0,4 3 0,-2-2 0,4 4 0,-4-1 0,0-3 0,1 3 0,1-4 0,-1 0 0,-1 0 0,1 2 0,2-1 0,1 3 0,2-2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3"/>
    </inkml:context>
    <inkml:brush xml:id="br0">
      <inkml:brushProperty name="width" value="0.05" units="cm"/>
      <inkml:brushProperty name="height" value="0.05" units="cm"/>
      <inkml:brushProperty name="color" value="#E71224"/>
    </inkml:brush>
  </inkml:definitions>
  <inkml:trace contextRef="#ctx0" brushRef="#br0">266 1 24575,'-9'0'0,"0"0"0,2 0 0,1 0 0,-1 0 0,0 0 0,0 4 0,1-2 0,0 2 0,-1-2 0,4 2 0,-3-3 0,3 0 0,-4 3 0,-1 0 0,2 0 0,-1 2 0,1-3 0,0 4 0,-1-4 0,1 0 0,0-3 0,1 0 0,0 0 0,-1 0 0,-5 5 0,-6 0 0,2-1 0,1 0 0,7 0 0,1-4 0,-1 2 0,2 2 0,0-3 0,5 4 0,-6-5 0,2 3 0,1-1 0,0-2 0,1 5 0,0-4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4"/>
    </inkml:context>
    <inkml:brush xml:id="br0">
      <inkml:brushProperty name="width" value="0.05" units="cm"/>
      <inkml:brushProperty name="height" value="0.05" units="cm"/>
      <inkml:brushProperty name="color" value="#E71224"/>
    </inkml:brush>
  </inkml:definitions>
  <inkml:trace contextRef="#ctx0" brushRef="#br0">206 1 24575,'-29'0'0,"2"0"0,6 0 0,6 0 0,8 0 0,1 0 0,0 0 0,0 0 0,1 0 0,-1 0 0,1 0 0,0 0 0,0 0 0,-1 0 0,-1 0 0,0 0 0,-4 0 0,2 0 0,-3 0 0,7 0 0,3 0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5"/>
    </inkml:context>
    <inkml:brush xml:id="br0">
      <inkml:brushProperty name="width" value="0.05" units="cm"/>
      <inkml:brushProperty name="height" value="0.05" units="cm"/>
      <inkml:brushProperty name="color" value="#E71224"/>
    </inkml:brush>
  </inkml:definitions>
  <inkml:trace contextRef="#ctx0" brushRef="#br0">1 1 24575,'10'4'0,"-3"-1"0,-2 4 0,1 0 0,-3-1 0,4 1 0,-1 0 0,2-4 0,-2 3 0,-1-2 0,1 0 0,-6 2 0,6-5 0,-5 4 0,5-4 0,-6 6 0,7-6 0,-5 4 0,5-2 0,0 4 0,-1 0 0,1-5 0,-1 5 0,2-6 0,-5 5 0,4-6 0,-6 6 0,4-5 0,-3 5 0,4-3 0,-1 2 0,-2 1 0,3 0 0,-6-1 0,6 2 0,-2 0 0,2-5 0,0 4 0,1-1 0,0 1 0,0 2 0,-1-2 0,-1 1 0,1-4 0,-6 2 0,3-4 0,-3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1"/>
    </inkml:context>
    <inkml:brush xml:id="br0">
      <inkml:brushProperty name="width" value="0.1" units="cm"/>
      <inkml:brushProperty name="height" value="0.1" units="cm"/>
      <inkml:brushProperty name="color" value="#66CC00"/>
    </inkml:brush>
  </inkml:definitions>
  <inkml:trace contextRef="#ctx0" brushRef="#br0">63 1323 24575,'0'-18'0,"0"-8"0,0 9 0,0-4 0,0 6 0,0 2 0,0-1 0,0-1 0,0 0 0,0-13 0,0 11 0,0-10 0,0 11 0,0 0 0,0 2 0,0-1 0,0 2 0,0-2 0,0 0 0,-10-12 0,8-2 0,-7-30 0,9-4 0,-10-1 0,9-12 0,-9 30 0,10-13 0,0 28 0,0 4 0,0 12 0,0-1 0,0 3 0,0 9 0,0 25 0,0 9 0,0 19 0,0-9 0,0 2 0,0 1 0,0-13 0,8 9 0,-5-9 0,15 12 0,-15-13 0,7 11 0,-2-11 0,-5 1 0,6 9 0,-9-20 0,0 8 0,7-13 0,-6 1 0,6 0 0,-7 0 0,0 0 0,0-3 0,6 3 0,-4-1 0,5 1 0,-7 0 0,0 0 0,0-1 0,0-1 0,5-6 0,-4-6 0,4-9 0,-5-23 0,0 10 0,0-12 0,0 6 0,0-5 0,0 2 0,0-8 0,0 7 0,0-12 0,0 14 0,0-10 0,0 21 0,0-9 0,-6 11 0,3 0 0,-3 1 0,6 0 0,-7-1 0,4 0 0,-3 3 0,6-3 0,0 0 0,-7 1 0,6 0 0,-7-1 0,8 1 0,0-1 0,0 2 0,0-2 0,0 1 0,0 0 0,0-1 0,0-11 0,0 9 0,0-22 0,0 23 0,0-22 0,0 19 0,0-18 0,0 19 0,0-8 0,0 11 0,0 1 0,0 2 0,0-3 0,-6 9 0,0 0 0,-9 7 0,3 0 0,-2 0 0,3 0 0,4 4 0,2 16 0,5-3 0,0 21 0,0-7 0,0 10 0,0 2 0,0-2 0,0 19 0,0-14 0,0 31 0,0-32 0,0 14 0,0-17 0,0-1 0,0 2 0,0-1 0,0-13 0,10 11 0,-9-22 0,15 9 0,-13-12 0,10 0 0,-13 1 0,14-2 0,-12 1 0,12 1 0,-12-1 0,12 0 0,-13 0 0,6 1 0,-1-8 0,-4 6 0,4-7 0,0-1 0,0 0 0,6-6 0,1-6 0,1 6 0,-6-12 0,5 2 0,-5-11 0,0 5 0,-1-17 0,-7 15 0,0-21 0,0 21 0,0-22 0,0 10 0,0 0 0,0 3 0,0 11 0,0 1 0,0 1 0,0-14 0,0 9 0,0-8 0,0 12 0,-7 0 0,5-1 0,-12 1 0,14-1 0,-14 2 0,12-2 0,-5 1 0,7-1 0,-6 1 0,3 0 0,-3-1 0,6 0 0,0 3 0,0-2 0,0 1 0,-7-2 0,6 0 0,-6-11 0,7 10 0,0-11 0,0 13 0,0 0 0,0-1 0,0 3 0,0-3 0,0 3 0,0-1 0,0-1 0,0 3 0,0-2 0,0 2 0,0-1 0,14 0 0,-12-2 0,18 6 0,-17-4 0,4 6 0,-7-8 0,0 2 0,0 1 0,0-1 0,0-2 0,0 0 0,0 0 0,0 0 0,-7 1 0,-2-1 0,0 1 0,-4 7 0,12-7 0,-13 13 0,12-11 0,-11 5 0,12-7 0,-4 2 0,5 8 0,0 19 0,9 32 0,-7-1 0,8 33 0,-10-32 0,0 14 0,0-19 0,0 0 0,0 0 0,0 0 0,0 0 0,0 0 0,0-1 0,0 2 0,0-2 0,0-10 0,0 8 0,0-9 0,0 12 0,0 0 0,0 1 0,0-14 0,0 9 0,0-19 0,0 20 0,0-20 0,0 8 0,0 0 0,0-9 0,0 9 0,0 0 0,0-9 0,0 9 0,0-11 0,0 11 0,0-10 0,0 10 0,0 0 0,0-8 0,0 8 0,0-12 0,0 1 0,0-2 0,0 1 0,0 1 0,0-1 0,0-2 0,4-5 0,4-9 0,-1-19 0,11-28-6784,-6 2 6784,2-13-2601,-4 16 2601,-3 12-394,-7-8 394,7 22 0,-7-10 0,0 11 5301,0 1-5301,0-12 3750,0-22-3750,0 2 728,0-15-728,0 22 0,0-3 0,0 12 0,0 4 0,0 12 0,0 0 0,0-1 0,0 1 0,0-1 0,0 2 0,0-15 0,0 12 0,-8-22 0,5 20 0,-5-20 0,8 20 0,0-8 0,0 12 0,0-1 0,0 2 0,0-1 0,0 0 0,0 0 0,0 1 0,0-1 0,0 0 0,0-1 0,0 0 0,0 1 0,0 1 0,0-2 0,0 2 0,0-2 0,0 4 0,0-2 0,0 1 0,0-1 0,0-2 0,0 1 0,0 0 0,0 12 0,0 11 0,0 7 0,0 20 0,0-5 0,0 0 0,0 8 0,0-18 0,0 18 0,0-20 0,0 10 0,0-14 0,0 13 0,0 3 0,0 13 0,0-1 0,0 17 0,0 4-6784,0 17 6784,0 0-1432,0 0 1432,0 0 0,0-1 0,0-15-672,0-5 672,0-17 0,0-6 0,0-7 5742,0-6-5742,-8-9 2024,6 2-2024,-4-2 1122,6 2-1122,0-2 0,0 2 0,0 0 0,0-1 0,0-8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2"/>
    </inkml:context>
    <inkml:brush xml:id="br0">
      <inkml:brushProperty name="width" value="0.1" units="cm"/>
      <inkml:brushProperty name="height" value="0.1" units="cm"/>
      <inkml:brushProperty name="color" value="#66CC00"/>
    </inkml:brush>
  </inkml:definitions>
  <inkml:trace contextRef="#ctx0" brushRef="#br0">0 566 13216,'0'-11'0,"0"0"4546,0 0-4546,0 0 1972,0 0-1972,0-2 1091,0 1-1091,0 0 3750,0-1-3750,0 1 0,7 5 0,-5-7 0,5 4 0,-7-3 0,0-2 0,0 3 0,0-2 0,0 1 0,5-1 0,-3-1 0,3 1 0,-5-2 0,6 8 0,-3-5 0,8 11 0,-10-10 0,10 3 0,-8-4 0,10 4 0,-11-2 0,10 9 0,-5-6 0,4 8 0,-5-6 0,6 5 0,-4-13 0,8 6 0,-2-8 0,2 1 0,0 0 0,-2-1 0,14-1 0,-10 7 0,8-6 0,-11 15 0,1-13 0,-2 12 0,2-4 0,-2 6 0,2 0 0,-1 0 0,1 0 0,-1 0 0,-1 0 0,2 0 0,-1 0 0,0-8 0,0 6 0,13-4 0,-11-2 0,10 8 0,-11-13 0,-1 10 0,0-4 0,-2 7 0,2 0 0,-3 0 0,3 0 0,-2 0 0,3 0 0,-4 0 0,3 0 0,-1 0 0,0 0 0,2 0 0,-1 0 0,-1 0 0,1 0 0,-2 0 0,0 0 0,-2 5 0,-5 2 0,5-1 0,-2-1 0,7 3 0,-2-7 0,0 11 0,-8-6 0,1 8 0,-7-2 0,0 2 0,0 1 0,0 1 0,0-3 0,0 3 0,0-2 0,0 0 0,-7 0 0,-1-5 0,-18 5 0,8-12 0,-10 8 0,1-1 0,9-7 0,-21 17 0,20-16 0,-19 7 0,19-4 0,-21 5 0,23-3 0,-12 8 0,16-7 0,-3 6 0,0 1 0,1-9 0,0 7 0,-1-12 0,0 4 0,3-6 0,3 8 0,-4-7 0,6 6 0,-7-7 0,0 7 0,-1-6 0,0 6 0,1-7 0,1 6 0,-2-4 0,1 5 0,0-7 0,-1 0 0,0 0 0,1 0 0,0 0 0,-1 0 0,2 0 0,-2 0 0,1 0 0,-1 0 0,1 0 0,-1 0 0,-10 0 0,8 0 0,-9 0 0,11 0 0,1 0 0,0 0 0,0 0 0,18-9-6784,12-4 6784,35-22-56,31-9 56,-12 14 0,-2 2 0,-29 18 0,-20 9 0,9-9 6757,-12 10-6757,0-6 83,1-4-83,0-3 0,-2-3 0,2 0 0,-2 1 0,2 6 0,-2-4 0,-4 5 0,2 0 0,-5-2 0,2 2 0,3 1 0,-3-5 0,6 11 0,-1-13 0,2 12 0,-1-6 0,0 8 0,1 0 0,-1 0 0,0 0 0,-1 0 0,2 0 0,-1 0 0,-11 0 0,-16 0 0,-17 10 0,-31 11 0,13 2 0,-13 7 0,18-8 0,0-2 0,0 1 0,13-3 0,-11 3 0,21-6 0,-20 5 0,21-11 0,-8 7 0,10-14 0,0 11 0,3-12 0,3 13 0,-4-5 0,6 0 0,0 4 0,-5-12 0,5 11 0,-7-11 0,8 12 0,-8-11 0,7 12 0,-6-13 0,4 13 0,-3-6 0,4 1 0,-6 3 0,2-11 0,17 4 0,12-13 0,33-7 0,-4-16 0,14 5 0,-17-5 0,-11 20 0,8-7 0,-21 15 0,21-6 0,-8 0 0,-3-1 0,12-1 0,-10-5 0,12 4 0,-1-9 0,1 10 0,1-8 0,-14 17 0,-3-14 0,1 13 0,-7-3 0,7 6 0,-12 0 0,0 0 0,-2 0 0,-4-7 0,1-1 0,-4 0 0,6 3 0,-6 0 0,0-1 0,-12 0 0,-2-7 0,-6 12 0,-13-5 0,8 6 0,-20 0 0,8 0 0,-11 0 0,1 0 0,-19 0 0,14 0 0,-13 0 0,0 0 0,24 0 0,-20 0 0,23 0 0,2 6 0,3 1 0,12 9 0,0-7 0,-1 5 0,0-13 0,8 12 0,-6-11 0,7 5 0,-2-1 0,-4-3 0,10 10 0,-10-12 0,5 7 0,-4-3 0,5 0 0,2 2 0,5-3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3"/>
    </inkml:context>
    <inkml:brush xml:id="br0">
      <inkml:brushProperty name="width" value="0.1" units="cm"/>
      <inkml:brushProperty name="height" value="0.1" units="cm"/>
      <inkml:brushProperty name="color" value="#66CC00"/>
    </inkml:brush>
  </inkml:definitions>
  <inkml:trace contextRef="#ctx0" brushRef="#br0">1386 345 24575,'-33'-18'0,"11"1"0,-16-11 0,7 7 0,-12-18 0,2 14 0,-2-5 0,13 12 0,-10-3 0,23 11 0,-23-8 0,23 15 0,-22-15 0,8 15 0,-12-5 0,-16 8 0,13-10 0,-13 9 0,17-9 0,0 10 0,0 0 0,12 0 0,-10 0 0,23 0 0,-11 0 0,13 0 0,0-8 0,-12 6 0,9-4 0,-9 6 0,13 0 0,0 0 0,0 0 0,1 0 0,0 0 0,1 0 0,-2 0 0,0 0 0,0 0 0,-2 0 0,0 0 0,2 0 0,-2 0 0,0 0 0,1 6 0,9 0 0,0 8 0,6 0 0,0 1 0,0 1 0,0-1 0,0 0 0,0-2 0,0 3 0,0-2 0,0 2 0,0-4 0,0 3 0,6 0 0,2-2 0,6-4 0,-6 3 0,5-11 0,-4 13 0,6-12 0,-1 11 0,1-12 0,1 12 0,11-10 0,-9 10 0,21-11 0,-21 5 0,22 2 0,-22-7 0,9 8 0,-1-10 0,4 0 0,31 0 0,-14 0 0,29 0 0,-13 11 0,16-8 0,-15 10 0,12-2 0,4 4 0,-11 10 0,9-2 0,-36-12 0,-12 5 0,-3-15 0,-12 7 0,0-2 0,0-4 0,0 6 0,-3-8 0,-1 0 0,-5-5 0,-1-4 0,-5-11 0,0-9 0,0 4 0,-6-2 0,-15 9 0,-10-1 0,-11-2 0,0 2 0,-1-4 0,2 3 0,-1-1 0,0-2 0,-1 12 0,1 1 0,11 10 0,4-6 0,12 5 0,0-6 0,-1 7 0,2-6 0,-2-3 0,1-7 0,-1 7 0,9-3 0,-7 2 0,4-5 0,-5-1 0,1 9 0,5-7 0,-5 12 0,6-12 0,-8 12 0,1-12 0,-1 14 0,-11-17 0,-3 15 0,-13-17 0,1 17 0,1-8 0,10 10 0,-7 0 0,20 0 0,-9 0 0,14 0 0,-1 0 0,1 0 0,7 5 0,-1 2 0,7 7 0,8 1 0,-1 1 0,9-3 0,-1 3 0,12 1 0,3-7 0,0 6 0,10-5 0,-23-2 0,10 7 0,0-15 0,-8 13 0,8-12 0,0 4 0,-9-6 0,9 0 0,-12 0 0,12 0 0,-2 0 0,4 0 0,-6 0 0,-9 0 0,1 0 0,7 0 0,-6 0 0,6 0 0,-6 0 0,-1 0 0,0 0 0,1 0 0,-1 8 0,-1-7 0,0 5 0,1 1 0,-2-5 0,2 11 0,-1-10 0,0 9 0,-1-6 0,-6 5 0,-2 2 0,-10-7 0,-3-1 0,-18-5 0,8 0 0,-21 0 0,19 0 0,-18 0 0,9 0 0,-14 0 0,-17 0 0,15 0 0,-14 0-6784,0-13 6784,-5-1-119,1-11 119,3 11 0,1-8 0,13 10 0,-13-2 0,17 5 0,0 9 0,0-9 0,10 5 0,6-4 0,-1 8 0,8 0 0,-8 0 0,19-7 0,-5 5 0,4-4 1681,-4 6 0,4 0 0,4 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4"/>
    </inkml:context>
    <inkml:brush xml:id="br0">
      <inkml:brushProperty name="width" value="0.1" units="cm"/>
      <inkml:brushProperty name="height" value="0.1" units="cm"/>
      <inkml:brushProperty name="color" value="#66CC00"/>
    </inkml:brush>
  </inkml:definitions>
  <inkml:trace contextRef="#ctx0" brushRef="#br0">432 1320 16119,'-6'-8'0,"2"0"3668,4-10-3668,0 4 1457,0-12-1457,0 7 778,0-9-778,0 7 2553,0 4-2553,0-5 0,0 8 0,0-2 0,0 3 0,0-15 0,0 10 0,0-9 0,0 0 0,-7 8 0,-4-20 0,2 21 0,-11-22 0,18 11 0,-13-2 0,13 4 0,-16 0 0,17 8 0,-9-8 0,10 11 0,0 1 0,-6 7 0,4-6 0,-6 6 0,8-7 0,0-1 0,0-11 0,0 9 0,-8-21 0,-6-9 0,-8 3 0,7-16 0,-3 19 0,9 12 0,-9 3 0,0-1 0,1 17 0,0-14 0,8 16 0,-3-6 0,6 8 0,-5 2 0,-2 5 0,1 0 0,0 0 0,-1 0 0,1 0 0,0 0 0,6 5 0,0 2 0,6 7 0,0-1 0,0 1 0,19 3 0,21 15 0,22-5 0,1 19 0,14-18 0,-31 13 0,1-18 0,-9 15 0,-19-19 0,10 19 0,-14-20 0,3 9 0,0 0 0,-8-8 0,-2 8 0,-8-12 0,0-1 0,0 2 0,0-1 0,0 0 0,0 12 0,0-8 0,0 6 0,0-9 0,0 0 0,0 7 0,0 4 0,0-2 0,0 3 0,0-14 0,0 13 0,0 4 0,0 10 0,0-10 0,0 7 0,0-20 0,0 9 0,0-12 0,0 1 0,0-1 0,0 0 0,0 1 0,-5-3 0,-2-4 0,-5 2 0,-1-10 0,1 4 0,0-5 0,1 0 0,4-6 0,-7-15 0,12-9 0,-19-30 0,18 13 0,-21-28 0,21 11 0,-10-15 0,13 17 0,0-13 0,0 28 0,-9-11 0,7 15 0,-8-18 0,-1-3 0,8-1 0,-21-10 0,21 11 0,-18 1 0,18 4 0,-15 16 0,8 12 0,-7 4 0,8 13 0,-4-2 0,4 1 0,-6 6 0,-1 3 0,0-1 0,3 5 0,-1-5 0,7 11 0,2 15 0,5 10 0,0 13 0,28 36 0,-13-38 0,23 37 0,-28-59 0,8 21 0,-15-8 0,15 9 0,-7 2 0,0-11 0,9 8 0,-9-9 0,0 12 0,6-12 0,-7 10 0,0-23 0,-1 23 0,-2-23 0,-6 22 0,7-2 0,-8 6 0,0 6 0,0-7 0,0-12 0,0 9 0,6-22 0,-4 23 0,5-23 0,-7 10 0,0-11 0,0-1 0,0-2 0,0-14 0,0-4 0,0-24 0,0-1 0,0-13 0,0 0 0,-7 13 0,5-8 0,-15 6 0,6-8 0,0-3 0,-8 1 0,7 0 0,-12-18 0,12 14 0,-9-13 0,10 17 0,-1 0 0,-4 13 0,5-11 0,1 22 0,-5-8 0,6 11 0,3 0 0,-7 7 0,11-18 0,-5 15 0,0-16 0,5 11 0,-11 2 0,4-2 0,1 0 0,-6-6 0,6 6 0,-6-5 0,5 6 0,-3 2 0,10 1 0,-12 3 0,13-3 0,-5 4 0,6-5 0,0 0 0,-6 2 0,-1 0 0,-5 4 0,6 7 0,1 1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18:53.043"/>
    </inkml:context>
    <inkml:brush xml:id="br0">
      <inkml:brushProperty name="width" value="0.08571" units="cm"/>
      <inkml:brushProperty name="height" value="0.08571" units="cm"/>
      <inkml:brushProperty name="color" value="#333333"/>
    </inkml:brush>
  </inkml:definitions>
  <inkml:trace contextRef="#ctx0" brushRef="#br0">1 1280 8027,'0'-6'0,"1"1"0,1 2 0,0-1 0,0 2 0,0 1 0,1 1 0,1 0 0,-1 0 0,0 0 0,0 0 0,0 0 0,0 0 0,1 0 0,-1 0 0,0 0 0,0 0 0,2-2 0,0 2 0,1-2 0,0 2 0,0 0 0,-1 0 0,0 0 0,3-1 0,-1 0 0,0 0 0,0 1 0,-1 0 0,0 0 0,-1 0 0,0 0 0,3 0 0,-1 0 0,0 0 0,0 0 0,-1 0 0,0 0 0,1 0 0,-2 0 0,1-2 0,-3 2 0,3-2 0,-2 2 0,2 0 0,-1 0 0,1 0 0,1 0 0,-1 0 0,0 0 0,1 0 0,-2 0 0,1-1 0,-3 0 0,2 0 0,-2-1 0,0 2 0,0-2 0,0 1 0,1 0 0,-1-2 0,0 3 0,0-2 0,1 1 0,0 0 0,-1 0 0,3-1 0,-1 0 0,2 0 0,-1 1 0,0 1 0,1 0 0,-1 0 0,1 0 0,0 0 0,0 0 0,1 0 0,-2 0 0,-1 0 0,1 0 0,-2 0 0,1 0 0,-1 0 0,1 0 0,-2 0 0,0 0 0,0 0 0,2 0 0,0 0 0,0 0 0,-1 0 0,1 0 0,0 0 0,1 0 0,1-2 0,-2 2 0,0-3 0,1 2 0,1-1 0,0 0 0,0 0 0,0-1 0,-1 2 0,1 0 0,-1-1 0,1 0 0,-3 0 0,2 1 0,-1-1 0,2 0 0,-1 0 0,0-1 0,0 1 0,-2 0 0,4 0 0,-3 0 0,0 0 0,2 0 0,-2-2 0,3 1 0,-1-1 0,-1 1 0,-1 1 0,-2-1 0,0 1 0,-1 0 0,2-1 0,1 1 0,0-2 0,1 2 0,-1 0 0,1 1 0,0-2 0,-1 2 0,0 0 0,2 0 0,-1 0 0,-1 0 0,2-1 0,0 0 0,1-1 0,-1 0 0,-2 1 0,-1 1 0,2-2 0,-1 1 0,1 0 0,1-1 0,-2 3 0,1-3 0,-1 2 0,1-2 0,-1 1 0,1-1 0,-1-1 0,0 2 0,1 1 0,-1-1 0,1 0 0,-1-1 0,0-1 0,-1 1 0,-2-1 0,4 1 0,-4 1 0,4-1 0,-1 1 0,0-1 0,0-1 0,-2 2 0,0-1 0,0 3 0,0-3 0,1 2 0,-1-2 0,0 1 0,0 0 0,0-1 0,2 0 0,-2 0 0,3-1 0,-2 2 0,2-2 0,-3 1 0,3-1 0,-2 1 0,1-1 0,-1 1 0,0-1 0,1 1 0,-1-1 0,-1 3 0,3-3 0,-2 3 0,2-1 0,-3-1 0,2 2 0,0-2 0,-2 3 0,2-3 0,-1 1 0,0-2 0,2 1 0,-1-1 0,0 2 0,-1-1 0,0 1 0,-1 0 0,1-1 0,-2 1 0,4 0 0,-4-1 0,3 1 0,-2 0 0,2-1 0,0 0 0,-1 1 0,2-2 0,-2 4 0,2 0 0,-1-1 0,1 0 0,-2-2 0,2 3 0,-3-3 0,3 1 0,2-1 0,-1 1 0,0-1 0,-2 0 0,0 1 0,2 0 0,-1 0 0,2-2 0,-3 2 0,2 0 0,-3 1 0,2-2 0,-1 1 0,1-2 0,1 1 0,-1 1 0,0 0 0,1 1 0,0 0 0,0-1 0,1 1 0,-3-2 0,0 2 0,0-1 0,0 1 0,0 0 0,2-2 0,-2 2 0,0-1 0,1 2 0,1-3 0,0 1 0,1 0 0,-2-1 0,1 1 0,-1 0 0,0-1 0,0 2 0,-1-1 0,-1 1 0,0 0 0,1-1 0,-2 2 0,3-3 0,-2 1 0,2 0 0,-1-1 0,1 2 0,1-2 0,-1 2 0,0-1 0,-1 0 0,1-2 0,-1 1 0,0 1 0,0-1 0,-1 1 0,1-2 0,2 1 0,-2 1 0,0-1 0,0 1 0,0-2 0,-1 1 0,1 0 0,0 0 0,0-1 0,-1 3 0,2-5 0,-1 4 0,1-1 0,-1-1 0,2 2 0,-1-1 0,1-1 0,0 2 0,-1-1 0,1 3 0,-2-2 0,1 2 0,-3-1 0,3 0 0,-1 0 0,1 0 0,1 0 0,-2-1 0,0 2 0,-1-1 0,4 0 0,-2-2 0,2 3 0,0-3 0,-1 2 0,-1 0 0,0-1 0,-1 2 0,1-2 0,-1 2 0,0-1 0,0 0 0,-2-2 0,1 3 0,0-2 0,2 1 0,-1 1 0,1-3 0,1 2 0,-2 0 0,-1 1 0,1-2 0,-2 2 0,3-2 0,-2 2 0,2 0 0,-3 0 0,2-1 0,0 0 0,-2 0 0,3 1 0,-2 0 0,0-2 0,-1 2 0,1-2 0,-1 2 0,0 0 0,0 0 0,2 0 0,0 0 0,1 0 0,-1 0 0,1 0 0,0 0 0,1 0 0,1 0 0,-2 0 0,1 0 0,-3 0 0,2 0 0,-1 0 0,2 0 0,-1 0 0,0 0 0,1 0 0,-1 0 0,1 0 0,-2 0 0,0 2 0,0-2 0,3 3 0,0-1 0,0 2 0,0-3 0,-1 1 0,-1-2 0,0 0 0,1 0 0,-2 0 0,-1 0 0,-1 0 0,1 0 0,-1 0 0,0 0 0,0 0 0,0 0 0,0 0 0,1 0 0,-1 0 0,0 0 0,2-2 0,0 1 0,1-1 0,1-1 0,1 2 0,-1-1 0,0 1 0,-1 0 0,0 0 0,1 1 0,-1 0 0,0 0 0,1 0 0,0 0 0,0 0 0,1 0 0,-2 0 0,2 0 0,-1 0 0,-1 0 0,0 0 0,-1 0 0,0 0 0,1 0 0,-1 0 0,1 0 0,0 0 0,-1 0 0,-1 0 0,1 0 0,0 0 0,0 0 0,0 0 0,2 0 0,-1 0 0,0 0 0,2 0 0,-1 0 0,1 0 0,-1 0 0,1 0 0,2 0 0,-1 0 0,0 0 0,0 0 0,-2 0 0,0 0 0,0 0 0,-1 0 0,2 0 0,-3 0 0,4 0 0,-4 0 0,3 0 0,-2 0 0,1 0 0,-1 2 0,0-2 0,-1 2 0,0-1 0,-2 0 0,0 0 0,1 1 0,-1-2 0,0 3 0,0-3 0,0 2 0,0-2 0,1 2 0,-1-2 0,0 1 0,0 1 0,0-2 0,0 2 0,1-1 0,-1 0 0,0 0 0,0-1 0,0 0 0,1 0 0,-1 0 0,0 0 0,0 0 0,0 0 0,0 0 0,1 0 0,-1 0 0,0 0 0,0 0 0,0 0 0,1 0 0,-1 0 0,0 0 0,0 0 0,0 0 0,0 0 0,2 0 0,-1 0 0,0 0 0,-1 0 0,1 0 0,0 0 0,0 0 0,0 0 0,1 0 0,0 0 0,0 0 0,1 0 0,-3 0 0,3 0 0,-2 0 0,1 0 0,-1 0 0,1 0 0,-1-1 0,2 0 0,-2 0 0,4-1 0,-3 2 0,3-3 0,-2 3 0,-1-2 0,0 0 0,-1 2 0,0-3 0,2 2 0,-3 0 0,2 1 0,0-1 0,-2 0 0,3-2 0,-2 3 0,2-3 0,-3 2 0,2-2 0,-2 3 0,0-2 0,2 1 0,0-1 0,1 0 0,0-1 0,-1 1 0,1 0 0,-2-1 0,2 1 0,-3 0 0,2-1 0,0 2 0,-2 0 0,2-1 0,-1 0 0,0 0 0,0 1 0,0-1 0,-1 2 0,0-3 0,0 2 0,0-2 0,0 3 0,2-3 0,-1 2 0,0 0 0,-1-1 0,1 2 0,-1-2 0,0 1 0,2-1 0,-1 0 0,3-1 0,-1 1 0,1 0 0,-3-1 0,1 3 0,0-3 0,-2 2 0,2-2 0,-1 3 0,0-3 0,1 2 0,-1-2 0,0 3 0,-1-3 0,1 2 0,-2-2 0,3 1 0,-2 0 0,0-1 0,0 3 0,0-3 0,1 2 0,-1-2 0,0 3 0,0-2 0,1 1 0,0 0 0,-1 0 0,2 1 0,0-2 0,-2 2 0,2-2 0,-1 1 0,0 1 0,0-2 0,0 0 0,-1 2 0,1-3 0,1 1 0,0 0 0,1-1 0,-1 3 0,0-4 0,1 4 0,-4-3 0,3 1 0,-2-1 0,-1-1 0,2 2 0,-4-1 0,3 3 0,-1-2 0,0 1 0,2 0 0,-2 0 0,3 1 0,-2-2 0,0 2 0,0-2 0,2 2 0,-2 0 0,2 0 0,-2 0 0,0 0 0,1 0 0,-1 0 0,-1-1 0,0 0 0,0 0 0,1 1 0,0 0 0,1 0 0,-1 0 0,0 0 0,0 0 0,-1-2 0,1 2 0,-1-2 0,1 2 0,0 0 0,0 0 0,0 0 0,0 0 0,1 0 0,-1 0 0,0 0 0,0 0 0,0 0 0,1 0 0,-1 0 0,-2-1 0,4 0 0,-3 0 0,2-1 0,0 2 0,-1-2 0,0 2 0,0 0 0,0 0 0,0 0 0,1 0 0,-1 0 0,0 0 0,0 0 0,0 0 0,1 0 0,-1 0 0,1 0 0,-2 2 0,4-2 0,-4 2 0,3-2 0,-1 1 0,0 0 0,-1 2 0,1-3 0,-2 3 0,3-2 0,0 2 0,-2-3 0,3 2 0,-2-1 0,2 0 0,-3 0 0,2 1 0,-2-2 0,0 2 0,0-1 0,1 0 0,-1 0 0,0 1 0,0-2 0,0 2 0,0-2 0,1 0 0,-1 0 0,0 0 0,2 0 0,-2 0 0,2 0 0,-2 0 0,0 0 0,0 0 0,0 0 0,1 0 0,-1 0 0,0 0 0,0 0 0,0 0 0,0 0 0,1 0 0,-1 0 0,0 0 0,0 0 0,0 0 0,1 0 0,-1 0 0,0 0 0,0 0 0,-1 1 0,2 0 0,-2 0 0,3-1 0,-2 0 0,0 0 0,0 0 0,1 2 0,-1-2 0,0 2 0,0-2 0,0 0 0,0 0 0,1 1 0,-1-1 0,0 2 0,0 0 0,0-2 0,0 1 0,1-1 0,-1 2 0,0-2 0,0 2 0,0-2 0,1 2 0,0-2 0,0 1 0,0-1 0,-1 0 0,1 2 0,0-2 0,0 2 0,0-2 0,0 2 0,-1-2 0,0 1 0,1 1 0,0-2 0,1 3 0,-2-2 0,0 0 0,0-1 0,0 0 0,2 0 0,-3 2 0,4-2 0,-4 2 0,2-2 0,0 1 0,-1 0 0,0 0 0,0-1 0,-1 2 0,1-2 0,-2 2 0,3-2 0,-1 0 0,1 1 0,0 0 0,1 0 0,-2-1 0,0 0 0,0 0 0,-1 2 0,1-2 0,-2 2 0,3-2 0,-3 1 0,4 0 0,-3 0 0,2-1 0,-1 0 0,1 0 0,-1 0 0,0 0 0,0 0 0,0 0 0,1 0 0,-1 0 0,0 0 0,0 0 0,0 0 0,0 0 0,1 0 0,-1 0 0,0 0 0,0 0 0,0 0 0,1 0 0,-1 0 0,0 0 0,0 0 0,0 0 0,0 0 0,1 0 0,0 0 0,0 0 0,0 0 0,0 0 0,-1 0 0,1 0 0,0 0 0,0 0 0,0 0 0,-1 0 0,0 0 0,2 0 0,-2 0 0,2 0 0,-1 0 0,1 0 0,0 0 0,0 0 0,-2 0 0,0 0 0,-1-1 0,2 0 0,-3-2 0,4 3 0,-2-3 0,3 1 0,-2-2 0,3 1 0,-2 1 0,-1-3 0,1 3 0,0-3 0,1 3 0,-1-1 0,0 1 0,-1 0 0,1-1 0,0 3 0,0-2 0,-1 0 0,0 1 0,1-1 0,-2 0 0,0 1 0,0 0 0,0 0 0,2-1 0,-2 0 0,2 0 0,-2-1 0,2 1 0,-2-1 0,2-1 0,-2 1 0,0 1 0,0-1 0,1 1 0,-1-2 0,0 2 0,0-1 0,0 3 0,-1-3 0,2 2 0,-2 0 0,3 1 0,-2-2 0,0 2 0,-1-3 0,1 3 0,-1-4 0,1 4 0,2-2 0,-2 2 0,0-1 0,0 1 0,-1-2 0,1 0 0,0 2 0,0-2 0,1 1 0,-1 1 0,0-2 0,0 0 0,0 2 0,0-1 0,1-3 0,-1 2 0,-1-3 0,2 2 0,-1-2 0,3 1 0,-1-1 0,-1 1 0,0 1 0,1-1 0,-1-1 0,2 1 0,-3-1 0,3 0 0,-1-2 0,0 3 0,1-4 0,-1 5 0,0-3 0,1 2 0,-1-2 0,1 1 0,0-1 122,-1 0 74,1 3-162,-2-1-265,1 2 110,-4-2 121,4 1 0,-3 0 0,2 1 0,-1 0 0,1 0 0,-1 2 0,-1-3 0,0 3 0,0-2 0,1 1 0,-1-1 0,1 0 0,-3-1 0,5 2 0,-5-2 0,6 3 0,-4-3 0,3 1 0,-4-2 0,2 2 0,-1 1 0,1-1 0,0 2 0,1-3 0,0 1 0,1-2 0,0 2 0,1-2 0,-2 1 0,0 0 0,-1 0 0,2 1 0,-2 0 0,2-1 0,-2 1 0,0-1 0,1 1 0,-3-2 0,2 4 0,-1-3 0,1 3 0,0-2 0,0 2 0,1-1 0,-1 0 0,-1-2 0,0 3 0,0-2 0,1 1 0,1-1 0,-1 0 0,0-1 0,0 1 0,0 0 0,0 0 0,1 1 0,-1-1 0,0 0 0,-1-1 0,2 2 0,-3-2 0,3 3 0,-2-2 0,-1 1 0,4 0 0,-3 0 0,2-1 0,0 2 0,-1-2 0,-1 1 0,0 0 0,0 0 0,0-1 0,1 2 0,-3-3 0,4 2 0,-2 0 0,2-1 0,-2 2 0,-1-3 0,3 2 0,-3-2 0,4 3 0,-1-3 0,2 3 0,1-3 0,-1 2 0,0-2 0,1 1 0,-1-1 0,0-1 0,-1 2 0,0-1 0,0 1 0,-2 0 0,2-1 0,-2 3 0,0-2 0,0 2 0,0-1 0,-1-1 0,2-2 0,-2 1 0,3 1 0,-2-1 0,0 2 0,-1-2 0,2 1 0,-1 0 0,1-1 0,-1 3 0,2-3 0,0 1 0,0 0 0,2-1 0,-1 1 0,1-2 0,0 0 0,-2 2 0,1 0 0,-1 0 0,1-1 0,0-1 0,1 1 0,-1-1 0,0 1 0,-1 1 0,0-1 0,-1 1 0,1-3 0,0 2 0,0-1 0,-2 2 0,0 0 0,-1-1 0,2 1 0,0-2 0,1 2 0,-1 1 0,0-1 0,-1 2 0,1-3 0,2 1 0,2 0 0,-1-1 0,0 1 0,0 0 0,0-1 0,2 2 0,0-1 0,-2 1 0,1-1 0,-1 0 0,-1 0 0,0 1 0,-1 0 0,1-1 0,-1 2 0,1-2 0,-1 2 0,0 0 0,-2 0 0,2 0 0,-2 0 0,2 0 0,-2 0 0,2-1 0,-3-1 0,3 0 0,-1 0 0,2 1 0,-1 0 0,0-2 0,-1 1 0,0 0 0,-1-1 0,0 3 0,-1-3 0,1 2 0,0 0 0,0 1 0,1 0 0,-3-2 0,2 2 0,-3-3 0,3 2 0,-1 0 0,1 1 0,0-2 0,1 2 0,-1-2 0,1 2 0,0 0 0,2 0 0,-1 0 0,1 0 0,1 0 0,-3 0 0,2 0 0,-1 0 0,2 0 0,-2 0 0,-1 0 0,0 0 0,-1 0 0,0 0 0,0 0 0,0 0 0,0 0 0,1 0 0,-1 0 0,0 0 0,0 0 0,0 0 0,0 0 0,1 0 0,-1 0 0,1 0 0,0 0 0,1 0 0,-2 0 0,0 0 0,0 0 0,0 0 0,0 0 0,1 0 0,-1 0 0,0 0 0,0 2 0,0-2 0,1 2 0,0-2 0,0 0 0,0 0 0,-1 1 0,1 0 0,-1 0 0,0-1 0,0 0 0,-1 2 0,2-2 0,-2 2 0,3-2 0,-2 0 0,-1 1 0,2 0 0,-2 0 0,3-1 0,-4 2 0,2-2 0,-2 3 0,1-2 0,0 0 0,1-1 0,1 2 0,-1-2 0,0 3 0,0-2 0,0 2 0,2-3 0,-2 2 0,2-1 0,-2 0 0,0 0 0,1 1 0,-1-2 0,0 2 0,0-2 0,0 0 0,0 0 0,2 1 0,0 0 0,0 0 0,1-1 0,-1 0 0,1 2 0,1-2 0,-1 1 0,-1 0 0,1-1 0,-1 0 0,0 0 0,-2 1 0,0 0 0,-1 0 0,1-1 0,0 0 0,0 2 0,0-2 0,1 3 0,-1-2 0,0 0 0,0 1 0,0-2 0,0 2 0,1-2 0,-1 0 0,0 0 0,0 0 0,0 0 0,0 0 0,1 0 0,-3 1 0,2-1 0,-1 2 0,1-2 0,0 0 0,2 0 0,-2 0 0,2 0 0,-2 0 0,0 0 0,1 0 0,-3 2 0,2-1 0,0 3 0,1-2 0,0-1 0,0 1 0,-3 0 0,2 0 0,-1-1 0,1-1 0,0 0 0,1 0 0,-1 0 0,0 0 0,0 0 0,2 0 0,-2 0 0,2 0 0,-2 0 0,2 0 0,-2 0 0,3 0 0,-2 0 0,0 0 0,-1 0 0,1 0 0,-1 0 0,0 0 0,0 0 0,0 0 0,1 0 0,-1 0 0,0 0 0,0 0 0,0 0 0,0 0 0,1 0 0,-1 0 0,0 0 0,0 0 0,0 0 0,0 0 0,1 0 0,-1 0 0,0 0 0,0 0 0,0 0 0,2 0 0,-2 0 0,2 0 0,-2 0 0,0 0 0,-1 2 0,2-2 0,-1 2 0,1-2 0,-1 0 0,1 0 0,-1 0 0,0 0 0,-1 1 0,0 0 0,0 0 0,1-1 0,1 0 0,-1 0 0,-2 2 0,4-2 0,-5 3 0,6-2 0,-4 0 0,3-1 0,-2 0 0,-1 2 0,2-2 0,-2 2 0,3-2 0,-2 0 0,-1 1 0,0 0 0,0 2 0,-1-3 0,-5 6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5"/>
    </inkml:context>
    <inkml:brush xml:id="br0">
      <inkml:brushProperty name="width" value="0.1" units="cm"/>
      <inkml:brushProperty name="height" value="0.1" units="cm"/>
      <inkml:brushProperty name="color" value="#66CC00"/>
    </inkml:brush>
  </inkml:definitions>
  <inkml:trace contextRef="#ctx0" brushRef="#br0">112 667 14925,'5'-15'0,"1"2"4063,6-5-4063,3 5 1668,0-3-1668,-1 1 0,1-1 0,12 7 903,-2-10-903,5 15 0,-8-16 0,-8 18 3016,1-12-3016,0 13 0,0-12 0,-3 5 0,3 0 0,0-5 0,-2 12 0,-3-12 0,2 10 0,-3-10 0,7 5 0,-1 0 0,-1-6 0,2 4 0,-2 2 0,2-6 0,-7 7 0,4-2 0,-10-5 0,10 12 0,-5-5 0,0 0 0,6 6 0,-6-12 0,7 11 0,0-12 0,1 5 0,-1 0 0,-1-4 0,1 6 0,1-2 0,11-8 0,-9 15 0,10-7 0,-13 9 0,-1 0 0,1 0 0,1 0 0,-7-5 0,-3-2 0,-6-4 0,0-2 0,0-1 0,0 2 0,0 0 0,0-1 0,7 0 0,1-2 0,0 0 0,6 8 0,-12-8 0,4 7 0,-6-6 0,-3 5 0,-17 3 0,3 14 0,-21 3 0,7 7 0,-31 3 0,16 0 0,-2-10 0,9 8 0,20-10 0,-8 9 0,12-10 0,-12 8 0,16-7 0,-15 2 0,17 2 0,-6-11 0,6 11 0,-5-4 0,5 7 0,-5-9 0,-1 7 0,5-6 0,-3 8 0,5-1 0,0 0 0,-6 0 0,5 1 0,1-1 0,-6-1 0,6-5 0,-1 4 0,-3-5 0,6 0 0,-1 5 0,2-7 0,-2 9 0,-2-3 0,-13 10 0,6-12 0,-7 10 0,1-4 0,-5 2 0,0-2 0,1 0 0,11-7 0,-1 6 0,0-8 0,2 6 0,1-10 0,4 10 0,8-11 0,10 5 0,3-7 0,4 0 0,-3-7 0,3-2 0,0-7 0,-1 3 0,2-16 0,-1 11 0,3-8 0,-2-1 0,-1 7 0,1-7 0,-2 12 0,12-3 0,-8 2 0,19-4 0,-18 3 0,19 7 0,-11-7 0,3 8 0,8-10 0,-21 9 0,21-9 0,-20 17 0,20-7 0,-22 9 0,23-10 0,-23 8 0,10-14 0,-11 13 0,11-11 0,-10 4 0,14-21 0,-15 14 0,1-12 0,-1 15 0,-2 5 0,2-5 0,-1 13 0,1-6 0,-2 1 0,1 3 0,-1-9 0,0 11 0,-1-9 0,-5 4 0,-3-9 0,-5 3 0,0-1 0,-13 6 0,3-4 0,-23 8 0,13-4 0,-18 7 0,19 0 0,-8 0 0,0 0 0,9 0 0,-9 0 0,12 0 0,-1 0 0,1 0 0,-1 0 0,1 0 0,0 0 0,-1 0 0,0 0 0,2 0 0,-1 0 0,-1 0 0,1 7 0,0 2 0,-12 8 0,8-1 0,-8 1 0,12-1 0,-1-1 0,1 0 0,0 1 0,-1-1 0,8 0 0,-6-1 0,5 2 0,-4-2 0,4 1 0,-2-3 0,11 2 0,-6-2 0,-1 1 0,7 0 0,-14 1 0,12 1 0,-12-1 0,12 2 0,-12 0 0,13-1 0,-11-8 0,10 6 0,-9-10 0,10 10 0,-5-6 0,6 5 0,0 8 0,0-7 0,-5 8 0,2-10 0,-9-5 0,11 7 0,-5-12 0,6 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6"/>
    </inkml:context>
    <inkml:brush xml:id="br0">
      <inkml:brushProperty name="width" value="0.1" units="cm"/>
      <inkml:brushProperty name="height" value="0.1" units="cm"/>
      <inkml:brushProperty name="color" value="#66CC00"/>
    </inkml:brush>
  </inkml:definitions>
  <inkml:trace contextRef="#ctx0" brushRef="#br0">1344 298 24575,'-21'0'0,"2"0"0,4 0 0,3 0 0,-3 0 0,1 0 0,1 0 0,-14 0 0,9 0 0,-21 0 0,21 0 0,-10 0 0,1 0 0,9 0 0,-22 0 0,23-6 0,-11-3 0,1-10 0,10 3 0,-12-1 0,2-1 0,9 3 0,-9 3 0,12-2 0,-1 7 0,1-2 0,-1 2 0,1-1 0,-7 7 0,5-6 0,-6 7 0,9 0 0,-2 0 0,0-6 0,-11 3 0,8-3 0,-8 6 0,13 0 0,-1 0 0,-1 0 0,1-6 0,0 5 0,3-4 0,-3 5 0,2-8 0,-3 7 0,0-5 0,1 6 0,0 0 0,-1 0 0,8-8 0,-6 7 0,5-6 0,-5 7 0,-2 0 0,1 0 0,-12 0 0,8 0 0,-8 0 0,12 0 0,-1 0 0,0 0 0,-11 0 0,10 0 0,-9 0 0,11 0 0,1 0 0,6 4 0,2 4 0,6 6 0,0 0 0,0 2 0,0-2 0,0 2 0,0-1 0,0 1 0,0-1 0,8-1 0,0 2 0,7-8 0,1 5 0,-3-11 0,3 11 0,0-10 0,-1 4 0,11 2 0,-6-7 0,6 8 0,-12-10 0,2 6 0,-1-5 0,1 7 0,-2-2 0,2-5 0,0 6 0,-1-7 0,-1 7 0,1-5 0,1 4 0,-2-6 0,0 0 0,0 0 0,1 0 0,1 0 0,0 0 0,-3 0 0,2 0 0,0 0 0,-2 0 0,3 0 0,-2 0 0,14 0 0,-9 0 0,20 0 0,-11 10 0,15-9 0,-1 9 0,0-10 0,17 0 0,-12 9 0,12-6 0,-18 7 0,-11-10 0,9 0 0,-21 0 0,9 0 0,0 0 0,-8 0 0,8 0 0,-12 0 0,-1 0 0,2 0 0,-2 0 0,-15 0 0,-15 0 0,-16 0 0,-10-10 0,-38-20 0,29 4 0,-29-14 0,38 19 0,13 9 0,2-4 0,11 14 0,0-12 0,1 13 0,0-7 0,-1 2 0,2 5 0,-9-12 0,5 10 0,-2-9 0,5 11 0,1-4 0,-1-3 0,-1 6 0,1-4 0,0-1 0,1 6 0,-1-4 0,0-2 0,0 4 0,-1-10 0,-11 13 0,9-14 0,-20 12 0,7-15 0,0 15 0,-7-16 0,7 16 0,2-8 0,-11 1 0,20 7 0,-5-16 0,9 17 0,-12-5 0,11-1 0,-10 5 0,11-5 0,1 7 0,1 0 0,1 0 0,11 0 0,10 7 0,7-5 0,15 19 0,-14-13 0,6 8 0,-6-2 0,11-4 0,-10 7 0,23 2 0,-11-10 0,13 11 0,-11-13 0,-4 5 0,0-5 0,-10 0 0,10-6 0,-11 13 0,-2-13 0,2 13 0,-1-6 0,-1 1 0,0-2 0,-1-7 0,0 5 0,2-4 0,-2 6 0,1-7 0,2 0 0,-3 6 0,3-5 0,-1 6 0,-1-7 0,0 0 0,1 0 0,0 0 0,0 0 0,-1 0 0,2 0 0,-1 0 0,0 0 0,1 0 0,-1 0 0,1 0 0,-3 0 0,3 6 0,0-4 0,-1 5 0,6-7 0,-4 0 0,-6 0 0,-43 0 0,-1 0 0,-45 0 0,32 0 0,-13 0 0,11 0 0,3 0 0,-4 0 0,19 0 0,-8 0 0,20 0 0,-9 0 0,0 0 0,7 0 0,-6-7 0,10 5 0,-6-11 0,-8 12 0,6-13 0,-3 12 0,12-12 0,-1 12 0,1-12 0,-12 14 0,9-13 0,-9 10 0,-1-14 0,10 16 0,-9-15 0,11 13 0,1-3 0,0 6 0,-1-7 0,2 5 0,1-4 0,6 0 0,2 0 0,12 0 0,-5 1 0,5 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7"/>
    </inkml:context>
    <inkml:brush xml:id="br0">
      <inkml:brushProperty name="width" value="0.1" units="cm"/>
      <inkml:brushProperty name="height" value="0.1" units="cm"/>
      <inkml:brushProperty name="color" value="#66CC00"/>
    </inkml:brush>
  </inkml:definitions>
  <inkml:trace contextRef="#ctx0" brushRef="#br0">164 280 24575,'0'50'0,"0"-12"0,0 38 0,0-29 0,0 28 0,0-28 0,0 12 0,0-30 0,0 11 0,0-22 0,0 8 0,0-10 0,0-1 0,0 1 0,0-3 0,0 1 0,0-2 0,0 1 0,0 0 0,0 2 0,0-2 0,0 3 0,0-1 0,0 12 0,0-8 0,0 7 0,0-10 0,0-2 0,0 1 0,0 0 0,0-1 0,0-2 0,0 0 0,0 0 0,0-9 0,-8-19 0,7-12 0,-16-17 0,-4-15 0,7 13 0,-14-13 0,17 18 0,-10-1 0,9 2 0,3 11 0,-1-10 0,8 22 0,-8-9 0,10-1 0,0-2 0,0-29 0,0 13 0,0-30 0,0 29 0,0-12 0,0 18 0,0-2 0,0 12 0,0 4 0,0 13 0,0-2 0,0 0 0,0 2 0,0-2 0,0 0 0,0 2 0,0-2 0,0 0 0,0 2 0,0 10 0,10 16 0,-9 17 0,9 0 0,-1 11 0,-7-11 0,8 13 0,-10 17 0,0-13 0,0 13 0,0 0 0,0-12 0,0 10 0,0-15 0,0 0 0,0-11 0,0 8 0,0-21 0,0 9 0,0-11 0,0-2 0,0 1 0,0 1 0,0-1 0,0 0 0,0-2 0,0 2 0,0-3 0,0 2 0,0-3 0,0 0 0,0 1 0,7 2 0,-6-2 0,12 2 0,-12-2 0,10-5 0,-10 4 0,5-4 0,1 0 0,-1-3 0,6-8 0,-6-5 0,8-15 0,7-25 0,2 2 0,8-14 0,-10 18 0,1-16 0,-10 14 0,13-32 0,-23 32 0,11-31 0,-13 29 0,0-30 0,0 31 0,0-13 0,0 17 0,0 1 0,0 10 0,0 3 0,0 14 0,0 6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8"/>
    </inkml:context>
    <inkml:brush xml:id="br0">
      <inkml:brushProperty name="width" value="0.1" units="cm"/>
      <inkml:brushProperty name="height" value="0.1" units="cm"/>
      <inkml:brushProperty name="color" value="#66CC00"/>
    </inkml:brush>
  </inkml:definitions>
  <inkml:trace contextRef="#ctx0" brushRef="#br0">161 304 24575,'20'0'0,"-2"0"0,-4 0 0,2 0 0,-1 0 0,0 0 0,12-10 0,-9 7 0,21-16 0,-9 8 0,1 0 0,8-9 0,-9 9 0,0-1 0,9-7 0,-21 9 0,9-7 0,-12 9 0,1-6 0,10 3 0,-8 2 0,22-10 0,-23 10 0,22-2 0,-20-3 0,20 12 0,-22-12 0,10 14 0,2-17 0,-12 15 0,10-7 0,0-1 0,4 8 0,-2-8 0,-1 10 0,-12 0 0,-2 0 0,1 0 0,0 0 0,1 0 0,-9 5 0,1 4 0,-8 3 0,0 4 0,0 11 0,0-10 0,0 10 0,0-11 0,0-1 0,0 0 0,-8 1 0,-11 1 0,-12-8 0,-11 9 0,0-14 0,0 14 0,-1-15 0,3 5 0,-21-8 0,28 0 0,-24 0 0,27 0 0,-12 10 0,11-9 0,-7 9 0,19-10 0,-20 0 0,22 0 0,-24 0 0,23 0 0,-21 0 0,9 0 0,-1 0 0,4 0 0,12 0 0,-12 0 0,9 0 0,-11 0 0,16 0 0,-1 0 0,12 0 0,32 0 0,21 0 0,29-12 0,0-3 0,-21 2 0,3-3 0,26-11 0,-35 17 0,-1 2 0,6-4 0,1 1 0,-12 7 0,30-18 0,-30 11 0,13 0 0,-30-6 0,8 17 0,-7-8 0,-2 8 0,-3 0 0,-10 0 0,0 0 0,-7 5 0,-3 3 0,-6 3 0,0 5 0,0-4 0,-6 3 0,-15 1 0,2-6 0,-20-2 0,9-8 0,-29 0 0,12 0 0,-12 0 0,0 0 0,13 0 0,-14 0 0,19 0 0,-1 0 0,0 0 0,11 0 0,-8 0 0,20 0 0,-20 0 0,22 6 0,-23-3 0,21 3 0,-20 4 0,21-8 0,-21 7 0,8 1 0,1-2 0,-8 5 0,7 2 0,-11-13 0,1 16 0,-3-6 0,15 1 0,-10 6 0,20-18 0,-8 15 0,12-14 0,-1 4 0,0 2 0,3-7 0,9 6 0,19-7 0,29 0 0,3-9 0,29-6 0,-30 2 0,30-10 0,-30 19 0,13-7 0,0-1 0,-14 10 0,2-11 0,-8 13 0,-20 0 0,7-6 0,-10 4 0,0-6 0,-1 8 0,-1 0 0,1 0 0,1 0 0,-7 0 0,-3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9"/>
    </inkml:context>
    <inkml:brush xml:id="br0">
      <inkml:brushProperty name="width" value="0.1" units="cm"/>
      <inkml:brushProperty name="height" value="0.1" units="cm"/>
      <inkml:brushProperty name="color" value="#66CC00"/>
    </inkml:brush>
  </inkml:definitions>
  <inkml:trace contextRef="#ctx0" brushRef="#br0">1619 308 24575,'-20'0'0,"0"0"0,-7 0 0,1 0 0,-14 0 0,8 0 0,3 0 0,9 0 0,5 0 0,2-5 0,-3 4 0,3-6 0,-3 1 0,-11 4 0,8-4 0,-20-4 0,22 7 0,-23-6 0,22 9 0,-21-9 0,9 6 0,-13-15 0,13 16 0,-9-17 0,-8 4 0,0 3 0,1 1 0,6 1 0,9 6 0,2-4 0,2 8 0,11-6 0,1 3 0,-12-13 0,-3 14 0,-13-17 0,0 7 0,-15 1 0,-4-11 0,-2 9 0,-11 0 0,28 4 0,-12-1 0,17 8 0,11-8 0,-7 10 0,19 0 0,-6 0 0,10 0 0,7 5 0,1 2 0,7 7 0,0 2 0,0-1 0,0-1 0,0 13 0,0-8 0,0 8 0,0-12 0,0 0 0,0 12 0,7-9 0,-5 9 0,14 0 0,-8-9 0,9 9 0,-1-11 0,0 0 0,-1-2 0,0 1 0,0-6 0,12-3 0,20-6 0,-1 0 0,30 0 0,-30 0 0,31 0 0,-12 0 0,-12 0 0,1 0 0,-23 0 0,11 0 0,-13 0 0,28 0 0,-23 0 0,41 0 0,-12 0 0,17 0 0,-1 12 0,1 3 0,-16 0 0,-17-3 0,-8-2 0,-22-9 0,10 9 0,-11-10 0,-17-5 0,-1-2 0,-28-9 0,-1-3 0,-34-5 0,0 0 0,-5 1 0,12 8 0,15 5 0,13 3 0,-9 6 0,8-7 0,2 2 0,1 5 0,1-7 0,9 8 0,-9 0 0,11 0 0,1 0 0,0 0 0,-7 0 0,4-6 0,-16 4 0,16-4 0,-9 6 0,12 0 0,-12 0 0,15-8 0,-14 7 0,17-6 0,-4 2 0,-2 2 0,8-7 0,-7 8 0,5-3 0,-5 5 0,0 0 0,2 0 0,1 0 0,-2 0 0,-3 0 0,-5 0 0,2 0 0,-22 0 0,9 0 0,-5 0 0,10 0 0,11 0 0,1 0 0,1 0 0,5-10 0,2 3 0,7-12 0,0 7 0,4 6 0,4 0 0,5 6 0,3 0 0,-1-6 0,0 3 0,0-3 0,1-1 0,-1 5 0,-1-4 0,2 6 0,-1 0 0,0 0 0,0 0 0,1 0 0,0 0 0,-9 6 0,-1 2 0,-6 8 0,0-2 0,0 1 0,0-1 0,0 1 0,-5-3 0,-3-5 0,-5-1 0,-1-6 0,0 0 0,-2 0 0,1 0 0,0 0 0,1 0 0,0 0 0,-2 0 0,0-7 0,1-2 0,1 1 0,4-6 0,-4 13 0,7-6 0,-2 0 0,2-1 0,7-8 0,0 0 0,0 2 0,0-14 0,0 10 0,0-8 0,0 10 0,0 0 0,0 1 0,7 6 0,2 3 0,6 6 0,-1 0 0,2 0 0,-2 0 0,2 0 0,0 0 0,-1 0 0,-8 6 0,0 15 0,-7-4 0,0 23 0,0-23 0,0 10 0,0 0 0,0-7 0,0 7 0,0-13 0,0-1 0,-4-4 0,2-6 0,-3-3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0"/>
    </inkml:context>
    <inkml:brush xml:id="br0">
      <inkml:brushProperty name="width" value="0.05" units="cm"/>
      <inkml:brushProperty name="height" value="0.05" units="cm"/>
      <inkml:brushProperty name="color" value="#E71224"/>
    </inkml:brush>
  </inkml:definitions>
  <inkml:trace contextRef="#ctx0" brushRef="#br0">76 98 24575,'0'13'0,"0"-2"0,0 3 0,0-1 0,0 0 0,0-2 0,0 3 0,0-2 0,0 2 0,4-6 0,4-3 0,12-5 0,-4 0 0,6 0 0,-7 0 0,1 0 0,-1 0 0,0 0 0,1 0 0,-2 0 0,0 0 0,-1 0 0,1 0 0,-2 0 0,-1 0 0,0 0 0,-4 5 0,2 3 0,-7 4 0,4 0 0,-6-1 0,0 2 0,0-1 0,0 1 0,0 1 0,0 2 0,0-2 0,0 0 0,0 1 0,0-1 0,0-1 0,0-1 0,0 4 0,0-3 0,0 2 0,0-1 0,0 1 0,0 0 0,0 1 0,0-1 0,0-2 0,-5-4 0,-4-4 0,-3-5 0,-3 0 0,0 0 0,2 0 0,-3 0 0,4 0 0,-4 0 0,-7 0 0,6 0 0,-5 0 0,6 0 0,2 0 0,-2 0 0,0 0 0,2-8 0,0 1 0,-2-8 0,4 2 0,-2-1 0,7 2 0,-5 4 0,10-4 0,-5 5 0,7-8 0,0 1 0,0 1 0,0-2 0,0 0 0,0-1 0,6 2 0,4-2 0,4 1 0,2-1 0,-2 1 0,2 6 0,-1-4 0,0 10 0,1-3 0,-3 6 0,2 0 0,-1 0 0,-1 0 0,3 0 0,-3 0 0,0 0 0,-1 0 0,-5 6 0,5 3 0,-10 7 0,5-1 0,-7 0 0,7 1 0,-6-3 0,7 2 0,-8-2 0,0 2 0,0-3 0,0 2 0,-19 3 0,7-1 0,-15-5 0,12-3 0,-1-2 0,0-4 0,1 4 0,0-6 0,-1 0 0,3 0 0,-2 0 0,0 0 0,2 0 0,-1 0 0,8-4 0,1-4 0,5-5 0,0-3 0,0 2 0,5 5 0,4 5 0,4-4 0,2 7 0,0-6 0,1 7 0,-2 0 0,12 0 0,-7 0 0,8 0 0,-12 0 0,-1 0 0,2 0 0,-2 0 0,-5 4 0,-4 4 0,-5 5 0,0 1 0,0 1 0,-5-2 0,-4-5 0,-5-2 0,-2-6 0,2 0 0,-1 0 0,0 0 0,3 0 0,-4 0 0,3 0 0,0 0 0,7-5 0,1-4 0,5-4 0,0-2 0,0 0 0,0-1 0,0 1 0,0 1 0,0-2 0,0 0 0,6 7 0,3 3 0,5 6 0,2 0 0,-1 0 0,0 0 0,-2 0 0,2 0 0,-1 0 0,-2 5 0,-4 3 0,-4 5 0,-4 0 0,0 0 0,0-1 0,-6-5 0,-1-2 0,-19 5 0,8-9 0,-11 9 0,16-10 0,-3 0 0,1 0 0,0 0 0,0 0 0,2 0 0,-1 0 0,6-5 0,3-3 0,5-7 0,0-1 0,0 2 0,0-1 0,0 2 0,0-3 0,0 0 0,0 4 0,0-3 0,5 6 0,3 3 0,6 6 0,1 0 0,1 0 0,-2 0 0,1 0 0,-1 0 0,-1 0 0,-5 5 0,-2 4 0,-6 2 0,0 5 0,0-3 0,0 2 0,0 0 0,0 1 0,0-1 0,0-1 0,-6 0 0,-2-8 0,-5 0 0,-3-6 0,0 0 0,2 0 0,-1 0 0,2 0 0,-3 0 0,1 0 0,2 0 0,5-6 0,3 0 0,5-6 0,0-3 0,0 1 0,0-2 0,0 0 0,0 1 0,0 1 0,6-2 0,-3 2 0,3 1 0,1 6 0,-5-5 0,11 4 0,-12-6 0,13-1 0,-12 2 0,5-1 0,-7 2 0,0-2 0,0 1 0,0-2 0,0 1 0,0 1 0,0 1 0,0-1 0,0 0 0,0-1 0,0 1 0,0-3 0,0 2 0,0-1 0,-5 8 0,-2 2 0,-5 5 0,6 5 0,1 0 0,5 2 0,0-2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1"/>
    </inkml:context>
    <inkml:brush xml:id="br0">
      <inkml:brushProperty name="width" value="0.05" units="cm"/>
      <inkml:brushProperty name="height" value="0.05" units="cm"/>
      <inkml:brushProperty name="color" value="#E71224"/>
    </inkml:brush>
  </inkml:definitions>
  <inkml:trace contextRef="#ctx0" brushRef="#br0">377 0 15217,'-4'0'0,"2"0"3970,-11 7-3970,2-5 1617,5 10-1617,-8-11 872,8 11-872,-6-9 2899,10 10-2899,-12-13 0,12 14 0,-12-12 0,8 11 0,-3-7 0,-3 1 0,11 6 0,-7-6 0,8 7 0,-6-8 0,4 6 0,-4-5 0,6 7 0,0-2 0,0 1 0,0-1 0,-8-5 0,6 3 0,-4-4 0,6 7 0,-9-7 0,1-1 0,-8-5 0,10-5 0,5 5 0,8-6 0,7 6 0,0 0 0,2 0 0,-9 7 0,7 2 0,-13 7 0,5-2 0,-6 1 0,0 0 0,0 1 0,0-3 0,0 3 0,0-1 0,0 1 0,0-2 0,0-1 0,-6-7 0,-3 8 0,-6-13 0,1 13 0,-1-13 0,1 6 0,-2 0 0,0-5 0,1 4 0,1-6 0,-2 0 0,1 0 0,1 0 0,2 0 0,0-5 0,6-2 0,1-19 0,5 6 0,0-18 0,0 20 0,0-22 0,0 23 0,0-10 0,0 11 0,0 0 0,0 1 0,3 7 0,17-8 0,-3 13 0,21-6 0,-8 9 0,1 0 0,-4 0 0,-12 0 0,-1 0 0,2 0 0,-1 0 0,-6 4 0,-3 5 0,-6 3 0,0 4 0,0 11 0,0-10 0,0 23 0,0-22 0,0 9 0,0-12 0,0 1 0,0-1 0,0 0 0,0-2 0,-6-4 0,-3-4 0,-7-5 0,1 0 0,1 0 0,-2 0 0,-11 0 0,8 0 0,-8 0 0,11 0 0,1 0 0,0 0 0,-1 0 0,3 0 0,-3 0 0,4 0 0,-2 0 0,8-6 0,1-15 0,5-9 0,0-13 0,0 14 0,0-11 0,0 22 0,0-9 0,0 13 0,6 7 0,2 0 0,6 7 0,1 0 0,12 0 0,-8 0 0,8 0 0,-13 0 0,1 0 0,1 0 0,-1 0 0,0 0 0,-8 7 0,-2 1 0,-5 8 0,0 0 0,0-2 0,0 2 0,0-1 0,0 1 0,0 9 0,0 1 0,0 3 0,0-7 0,-6-14 0,-3 6 0,-4-13 0,-2 7 0,1-8 0,2 0 0,-1 0 0,-2 6 0,3-5 0,-4 5 0,3-6 0,-2 0 0,2 0 0,6-4 0,0-4 0,7-6 0,0-1 0,0 1 0,0-2 0,0 0 0,0 3 0,5 5 0,3 3 0,4 5 0,0 0 0,-3 5 0,-5 3 0,-4 5 0,0 0 0,0 0 0,0-2 0,-4-4 0,3-7 0,-3-46 0,4 22 0,0-40 0,6 53 0,2-15 0,8 17 0,-2 1 0,1 0 0,0 8 0,1 0 0,-3 0 0,3 0 0,-2 0 0,0 0 0,0 0 0,-6 6 0,-2 2 0,-6 5 0,0 2 0,0-1 0,0 2 0,0-2 0,0 1 0,0 0 0,-6-8 0,-3 0 0,-6-7 0,-1 0 0,3 0 0,-3 0 0,3 0 0,0 4 0,-1-2 0,3 4 0,4-11 0,2-2 0,5-7 0,0-2 0,6 2 0,1 7 0,8 0 0,0 7 0,-1 0 0,-6 6 0,-3 14 0,-5-4 0,0 11 0,0-13 0,0 2 0,0-1 0,0 0 0,0 1 0,-7-7 0,1-3 0,-2-11 0,2-3 0,6-3 0,0-1 0,0 1 0,0 4 0,0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2"/>
    </inkml:context>
    <inkml:brush xml:id="br0">
      <inkml:brushProperty name="width" value="0.05" units="cm"/>
      <inkml:brushProperty name="height" value="0.05" units="cm"/>
      <inkml:brushProperty name="color" value="#E71224"/>
    </inkml:brush>
  </inkml:definitions>
  <inkml:trace contextRef="#ctx0" brushRef="#br0">1 132 24575,'17'0'0,"20"0"0,-6 0 0,6 0 0,2 0 0,-20 0 0,8 7 0,-12 2 0,1-1 0,-3 0 0,-4-2 0,4-5 0,-4 5 0,0 2 0,4-7 0,-7 6 0,3-1 0,3-3 0,-11 10 0,7-5 0,-8 7 0,0-3 0,0 3 0,0-1 0,0 0 0,0 2 0,0-1 0,0-2 0,0-8 0,0-37 0,0-6 0,0-24 0,0 19 0,6 15 0,-4 6 0,12 7 0,-12-1 0,11 0 0,-12 1 0,12 1 0,-5-1 0,7 6 0,-1 4 0,0 5 0,1 0 0,-2 0 0,2 0 0,1 0 0,0 0 0,-2 0 0,2 0 0,-2 6 0,2-3 0,-2 10 0,2-4 0,0 6 0,-8 12 0,-1-9 0,-7 9 0,0-1 0,0-6 0,0 7 0,0-13 0,0 2 0,0 0 0,-20 11 0,9-10 0,-29 14 0,23-16 0,-22 4 0,19-3 0,-18 5 0,20-5 0,-21-5 0,20-5 0,-7-6 0,10 0 0,1 0 0,-1 0 0,1 0 0,-1 0 0,3 0 0,-3 0 0,2 0 0,1-5 0,5-3 0,2-6 0,6 0 0,0-9 0,0 6 0,0-5 0,0 7 0,7 2 0,2-2 0,17 6 0,-8-4 0,22 2 0,-22 1 0,9-5 0,0 13 0,-9-5 0,9 7 0,-11 0 0,-1 0 0,-1 0 0,2 0 0,-1 0 0,0 0 0,-9 4 0,1 5 0,-7 4 0,0 2 0,0 0 0,0 12 0,0-9 0,0 9 0,-7-12 0,-2 0 0,-18 2 0,9-7 0,-9 0 0,12-10 0,-1 0 0,1 0 0,-1 0 0,1 0 0,-1 0 0,3 0 0,6-6 0,2-2 0,5-17 0,0 6 0,0-20 0,0 21 0,0-21 0,0 21 0,6-10 0,2 14 0,26-5 0,-2 1 0,16 5 0,-18 4 0,-3 9 0,-12 0 0,1 0 0,-7 6 0,-3 1 0,-6 7 0,0 0 0,0 2 0,0-1 0,0 0 0,-6-1 0,-4-7 0,-5 0 0,0-7 0,-1 7 0,-11-5 0,9 4 0,-9-6 0,11 0 0,1 0 0,2 0 0,-2 0 0,1 0 0,6-5 0,3-3 0,5-7 0,0 0 0,0 0 0,0-12 0,0 9 0,6-9 0,5 0 0,17 6 0,4-10 0,-1 12 0,7-2 0,-19 13 0,8-2 0,-13 10 0,1 0 0,1 0 0,-7 5 0,-3 16 0,-6-4 0,0 22 0,0-9 0,0 0 0,0-2 0,0-15 0,0 14 0,0-1 0,-6 3 0,3-7 0,-10-7 0,4 1 0,-6-2 0,-1-5 0,0-3 0,3-6 0,-3 0 0,0 0 0,1 0 0,0 0 0,1 0 0,0 0 0,1 0 0,-1 0 0,5-5 0,4-3 0,5-6 0,0-1 0,0 1 0,0-2 0,0 0 0,14 1 0,8-4 0,3 11 0,14-1 0,-20 9 0,6 0 0,-9 0 0,-1 0 0,1 0 0,-1 0 0,-6 5 0,-3 4 0,-6 4 0,0 2 0,0 0 0,0 1 0,-14 0 0,4-3 0,-24-4 0,15 4 0,-6-10 0,9 3 0,-11-6 0,9 0 0,-9 0 0,14 0 0,-2 0 0,6-4 0,4-4 0,5-18 0,0-5 0,0 2 0,9-11 0,3 9 0,7 2 0,-2 2 0,-2 11 0,1 7 0,-1 3 0,-1 6 0,2 0 0,-7 0 0,-3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5"/>
    </inkml:context>
    <inkml:brush xml:id="br0">
      <inkml:brushProperty name="width" value="0.05" units="cm"/>
      <inkml:brushProperty name="height" value="0.05" units="cm"/>
    </inkml:brush>
  </inkml:definitions>
  <inkml:trace contextRef="#ctx0" brushRef="#br0">549 2128 12979,'5'8'0,"0"-2"4605,-5 8-4605,-23 16 2014,12-15-2014,-29 25 1118,26-26-1118,-18 11 3859,17-13-3859,-17 4 0,18-3 0,-17 3 0,16-3 0,-6 1 0,8-7 0,-8-2 0,6-5 0,-8 0 0,12 0 0,-2 0 0,-9 0 0,7 0 0,-7 0 0,11 0 0,-3 0 0,2 0 0,0 0 0,4-5 0,-4-11 0,10-9 0,-12-9 0,12-13 0,-6-4 0,8 1 0,0 2 0,0 13 0,0 2 0,0 9 0,5 1 0,1 11 0,17-2 0,-9 1 0,18 4 0,-17-2 0,16 3 0,-16-6 0,15-3 0,-15 5 0,16-4 0,0 8 0,-7 1 0,3 7 0,-14 0 0,-1 0 0,2 0 0,-3 0 0,1 0 0,0 0 0,4 10 0,-1 7 0,2 1 0,-1 13 0,-2-16 0,-6 17 0,-3-7 0,-5 13 0,0-12 0,-7 10 0,-9-12 0,-11 3 0,-6-2 0,-2-2 0,2-5 0,-1 7 0,0-15 0,10 2 0,-7-9 0,16 2 0,-17-5 0,17 0 0,-7 0 0,0 0 0,8 0 0,-8 0 0,0 0 0,6 0 0,-5-7 0,9 1 0,0-6 0,4-10 0,-2 7 0,8-16 0,-3 16 0,5-15 0,0 5 0,0-8 0,0 7 0,0-5 0,0 16 0,0-7 0,15 9 0,-7-1 0,24-2 0,7 9 0,-3-9 0,25 15 0,-23-14 0,37 12 0,-33-4 0,19 7 0,-26 0 0,-12 0 0,-1 0 0,-9 0 0,-1 0 0,-6 11 0,0 7 0,-6 12 0,0 3 0,0 14 0,0-9 0,0 9 0,0-13 0,0 0 0,0 0 0,0-10 0,-7 6 0,0-15 0,-18 10 0,2-19 0,-12 1 0,12-7 0,-24 0 0,30 0 0,-29 0 0,23 0 0,-12 0 0,2 0 0,7 0 0,5 0 0,-1 0 0,7 0 0,-7 0 0,10 0 0,0 0 0,5-5 0,-6-11 0,10-23 0,-4 2 0,7-23 0,0 23 0,0-25 0,0 24 0,0-9 0,0 13 0,0 9 0,0 4 0,6 8 0,2 5 0,3 3 0,11 5 0,16 0 0,-2 0 0,25 0 0,-9 0 0,12 0 0,2 0 0,-15 0 0,-12 0 0,-8 0 0,-16 0 0,6 5 0,-14 3 0,-1 4 0,-6 0 0,0 10 0,0 2 0,0 10 0,0 0 0,-7 0 0,0-11 0,-11 8 0,-4-14 0,4 15 0,-4-14 0,-3 5 0,10-11 0,-17-2 0,19 0 0,-21-9 0,21 5 0,-19-6 0,17 0 0,-16 0 0,17 0 0,-9 0 0,1 0 0,7 0 0,-7 0 0,10 0 0,-3-16 0,2-2 0,-2-5 0,5-9 0,-2 7 0,9-9 0,-4 0 0,7 1 0,0 8 0,0-7 0,0 18 0,0-9 0,6 11 0,9-9 0,0 11 0,17-13 0,-8 14 0,9-8 0,7 2 0,-14 7 0,1 3 0,-15 5 0,-1 0 0,1 0 0,2 0 0,3 0 0,-4 4 0,-2 2 0,-6 5 0,-5 1 0,0 2 0,0-3 0,0 11 0,0 2 0,0 10 0,0-11 0,0 9 0,0-7 0,0-2 0,0 9 0,-15-16 0,5 8 0,-21-1 0,16-8 0,-17 8 0,18-9 0,-9-1 0,3-7 0,5 7 0,-7-12 0,9 4 0,1-5 0,0 0 0,-11 0 0,9 0 0,-8 0 0,9-5 0,1-3 0,0-4 0,-3-9 0,7 5 0,-4-6 0,11 1 0,-5-3 0,6-11 0,0 2 0,0-2 0,0-11 0,0 7 0,15-7 0,3 11 0,16 9 0,13-1 0,-9 11-6784,23 4 6784,-10 5-1230,13 7 1230,-12 0 0,-5 0 0,-14 0 0,0 0 0,-7 0 6175,-5 0-6175,-9 0 1839,6 0-1839,-6 0 0,0 6 0,-2 0 0,-7 15 0,2-6 0,-5 17 0,0-8 0,0 9 0,0 2 0,0-2 0,0 2 0,0-2 0,-5-9 0,-13 7 0,4-16 0,-18 10 0,17-13 0,-16 4 0,16-9 0,-7 6 0,0-11 0,7 3 0,-16-5 0,17 0 0,-8 0 0,-1 0 0,9 0 0,-18 0 0,18 0 0,-8 0 0,10 0 0,-1 0 0,1 0 0,0-6 0,-3-10 0,0-9 0,-2-8 0,1-1 0,6-1 0,3 2 0,7 0 0,0 8 0,0 3 0,0 9 0,0 1 0,0 0 0,0 0 0,0-1 0,0 1 0,5 0 0,1-1 0,7 1 0,22-5 0,-7 11-6784,34-5 6784,-27 11 0,27 0 0,-24 0 0,9 0 0,-23 0 0,-1 6 0,-12 0 6784,-4 6-6784,-2 0 0,-5 1 0,0-1 0,0 10 0,0 2 0,0 9 0,0-9 0,0 8 0,0-17 0,0 6 0,-5-8 0,-12 0 0,2 1 0,-6-1 0,-1-5 0,-3 4 0,1-10 0,-7 6 0,16-8 0,-17 0 0,17 0 0,-15 0 0,14 0 0,-15 0 0,16 0 0,-7 0 0,10 0 0,-1 0 0,1-5 0,6-1 0,-5-2 0,9-4 0,-4 6 0,6-7 0,0-7 0,0-6 0,0-8 0,0-14 0,15 11 0,-3-11 0,20 15 0,-6 6 0,-2 6 0,8 11 0,-19 5 0,19 5 0,-7 0 0,8 0 0,6 8 0,-14-1 0,3 7 0,-14 8 0,-1-7 0,-4 7 0,-4-1 0,-5-6 0,0 15 0,0-5 0,0 9 0,0 1 0,-5-12 0,-2-1 0,-15 1 0,8-11 0,-17 13 0,16-13 0,-15 4 0,5-1 0,-23 4 0,10-1 0,-9 0 0,23-3 0,-7 1 0,16-9 0,-7 1 0,9-8 0,1 0 0,1 0 0,5-4 0,1-12 0,5 2 0,0-16 0,0 14 0,0-15 0,0 16 0,0-6 0,0 10 0,0 1 0,0-21 0,0 7 0,0-12 0,0 5 0,5 15 0,12-15 0,7 7 0,10-3 0,-1-4 0,2 13 0,-11-6 0,7 16 0,-16-4 0,6 11 0,-8-5 0,-2 6 0,1 0 0,-6 6 0,-1 10 0,-5 9 0,0 8 0,0 2 0,0-2 0,0 15 0,-9-11 0,-1 10 0,-6-8 0,-1-3 0,1-7 0,2-7 0,2-9 0,5-1 0,-4-6 0,4 0 0,-5-6 0,0 0 0,1 0 0,5-10 0,1 3 0,5-34 0,0 14 0,0-21 0,0 14 0,0 1 0,0-2 0,5 12 0,1-1 0,7 13 0,8 4 0,4-5 0,-1 9 0,7-6 0,-6 9 0,-1 0 0,7 0 0,-6 0 0,-2 0 0,8 0 0,-16 0 0,7 0 0,-10 7 0,-4 0 0,-3 5 0,-5 1 0,0-2 0,0 11 0,0-7 0,-8 17 0,1-18 0,-18 17 0,2-15 0,-12 9 0,12-9 0,-9-1 0,17-8 0,-7 7 0,0-13 0,8 4 0,-8-5 0,11 0 0,0 0 0,-1 0 0,6-5 0,1-12 0,5-7 0,0-10 0,0 0 0,0 10 0,0-7 0,0 16 0,5-7 0,12 7 0,6 1 0,12-4 0,-11 8 0,-3 3 0,-9 7 0,2 0 0,-3 0 0,0 0 0,-5 5 0,-1 1 0,-5 4 0,0 12 0,0-7 0,0 16 0,-15-14 0,6 4 0,-22 4 0,16-11 0,-7 7 0,1-6 0,6-8 0,-7 1 0,10-2 0,-1-5 0,2 4 0,-2-5 0,8-9 0,-1-20 0,6-2 0,7-16 0,15-1 0,40-7 0,-17 19 0,13 3 0,-26 33 0,-17 0 0,7 0 0,-11 0 0,0 0 0,-5 5 0,1 2 0,-7 14 0,0 3 0,0 9 0,0 1 0,0 1 0,0-2 0,0 2 0,-8-12 0,2 4 0,-6-13 0,-1 3 0,1-5 0,0-6 0,0 2 0,-1-8 0,1 0 0,0 0 0,-1 0 0,1 0 0,0 0 0,-1 0 0,2 0 0,-1-8 0,6-7 0,1-9 0,5-11 0,0 2 0,0-1 0,0 0 0,0 10 0,15-1 0,-7 13 0,24-5 0,-17 10 0,7 0 0,-11 7 0,2 0 0,0 0 0,-1 0 0,0 0 0,0 5 0,0 1 0,-6 6 0,0 11 0,-6 0 0,0 11 0,0 0 0,0 0 0,0-1 0,0-8 0,0 7 0,-6-18 0,0 8 0,-6-11 0,0 2 0,-1-6 0,1-1 0,0-6 0,-11 0 0,9 0 0,-8 0 0,9 0 0,-9 0 0,9 0 0,-19 0 0,17 0 0,-7 0 0,4 0 0,5 0 0,-6 0 0,8-5 0,5-11 0,1 3 0,5-33 0,0 20 0,0-22 0,0 13 0,10-13 0,7 19 0,12-17 0,5 28 0,-1 1 0,2 9 0,-2 8 0,1 0 0,0 0 0,-10 0 0,-2 0 0,-9 0 0,-2 0 0,1 0 0,2 0 0,-3 0 0,1 5 0,0 2 0,-5 16 0,-1 0 0,-6 0 0,0 11 0,0-11 0,0 10 0,0-8 0,0 7 0,0-19 0,-6 10 0,-1-11 0,-5 0 0,0 1 0,-1-1 0,1 0 0,0-6 0,0-1 0,-1-5 0,1 0 0,0 0 0,-1 0 0,-9 0 0,7 0 0,-7 0 0,10 0 0,0 0 0,-1 0 0,2 0 0,-1 0 0,-5-5 0,4-1 0,1-6 0,6 0 0,6-1 0,0 0 0,0 0 0,0 1 0,0-10 0,6 8 0,24-21 0,10 15 0,24-11 0,-13 11 0,10 8 0,-24 5 0,10 7 0,-22 0 0,7 0 0,-18 0 0,7 0 0,-8 0 0,0 0 0,-2 0 0,-3 5 0,-3 0 0,-5 4 0,0 3 0,0 0 0,0-1 0,0 1 0,0 1 0,-5-7 0,2 5 0,-7-10 0,3 4 0,-5-5 0,2 0 0,0 0 0,-1 0 0,1 0 0,0 0 0,-1 0 0,0 0 0,0 0 0,1 0 0,-2 0 0,-1 0 0,4 0 0,2-7 0,2-9 0,5-23 0,7 12 0,-1-5 0,6 25 0,-1 2 0,0 5 0,-1 0 0,0 0 0,-5 5 0,-1 2 0,-4 4 0,0 12 0,0-9 0,0 18 0,0-17 0,0 16 0,-5-16 0,-3 7 0,-3-10 0,-1-6 0,0-1 0,2-5 0,-3 0 0,2 0 0,1 0 0,1 0 0,4-2 0,1-6 0,4-17 0,0 9 0,0-10 0,0 22 0,0 5 0,0 10 0,0 0 0,0 0 0,0-1 0,4-4 0,1-2 0,6-9 0,7-17 0,-9 6 0,9-11 0,-16 15 0,7-1 0,-6 1 0,2-2 0,-5-6 0,0 5 0,0-7 0,0 9 0,0 1 0,0 0 0,0-1 0,0 2 0,0 1 0,0-2 0,0 1 0,0 0 0,0 0 0,0-1 0,0 2 0,0-3 0,0 2 0,-5 5 0,2-2 0,-2 1 0,1-6 0,1 2 0,-2 1 0,5-2 0,0 1 0,0 1 0,-5 4 0,4-5 0,-5 4 0,1-4 0,4-1 0,-3 3 0,4-2 0,0 0 0,0-1 0,0 1 0,0-2 0,0 2 0,0-1 0,0 2 0,0-3 0,-6 8 0,5-6 0,-4 6 0,5-8 0,0 1 0,0-5 0,0 2 0,0-7 0,0-1 0,0-8 0,0 7 0,0-8 0,0 8 0,0-1 0,0-6 0,0 17 0,0-17 0,0 16 0,0-16 0,0 15 0,0-6 0,0 10 0,0 1 0,0-2 0,0 2 0,0-1 0,0 0 0,0-10 0,0 7 0,0-16 0,0 6 0,-9-8 0,8 7 0,-7-4 0,8 6 0,0-10 0,0-1 0,0 12 0,0 1 0,0 0 0,0 7 0,0-6 0,0 9 0,0 0 0,0 3 0,0-2 0,0-1 0,0 9 0,0 14 0,8 41 0,-7-12 0,8 37 0,-9-11 0,0-13 0,9 23 0,-7-39 0,8 10 0,-10-13 0,0 0 0,0 0 0,0-1 0,0 15 0,0-11 0,0 1 0,0-6 0,0-8 0,0 0 0,0-1 0,0-11 0,0 9 0,0-6 0,0 7 0,0-10 0,0-1 0,0 3 0,0-2 0,0 0 0,0-1 0,0 12 0,0-9 0,0 18 0,0-8 0,0 9 0,0-7 0,7 5 0,-6-17 0,7 7 0,-8-8 0,0-1 0,0 0 0,0 1 0,0-2 0,0-2 0,0 1 0,5-5 0,-1-2 0,6-3 0,-1 0 0,2 0 0,-5-5 0,-1-11 0,2-9 0,-5-9 0,5 0 0,-7-12 0,0-6 0,0 2 0,0-12 0,0 11 0,0 0 0,0-11 0,0 25 0,0-11 0,0 14 0,0 10 0,0-6 0,0 15 0,0-8 0,0 11 0,0-11 0,0 8 0,0-6 0,0-1 0,0 7 0,0-15 0,0 15 0,0-7 0,0 0 0,0 7 0,0-7 0,0-1 0,0 10 0,0-34 0,0 21 0,0-35 0,0 23 0,0-24 0,0 25 0,0-11 0,0 14 0,0 10 0,-7-7 0,5 17 0,-10-2 0,12 19 0,-5 27 0,5 19 0,0 3 0,0 32 0,10 1 0,-7 3 0,6 6 0,-9-30 0,10 0 0,-9-14 0,9 11 0,-10-11 0,0 15 0,9-1 0,-7 19 0,8-14 0,-10 13 0,9-19 0,-5 2 0,4-14 0,-8-5 0,0-21 0,0-3 0,0-11 0,0 2 0,0 0 0,0-3 0,0 1 0,0-1 0,0 1 0,5-6 0,-4 5 0,3-16 0,-9 2 0,-2-24 0,1-12 0,1-3 0,-6-18 0,9 24 0,-8-24 0,10 24 0,0-24 0,0 23 0,0-23 0,0 23 0,0-23 0,0 24 0,0-25 0,0 12 0,0-2 0,0 5 0,0 0 0,0 9 0,0-10 0,0 25 0,0-8 0,-6 15 0,5-6 0,-4 0 0,5 8 0,0-8 0,0 10 0,0-1 0,-5 0 0,3-8 0,-3 6 0,5-7 0,0 0 0,0-2 0,0 0 0,0-8 0,0 18 0,0-9 0,0 1 0,0 7 0,0-16 0,0 16 0,0-17 0,0 18 0,0-7 0,0 7 0,0 3 0,-5 5 0,0 2 0,0 9 0,0 1 0,5 7 0,-5-1 0,4 0 0,-4 10 0,5 3 0,0 22 0,0-10 0,0 24 0,0-10 0,0 13 0,0-12 0,0 9 0,0-10 0,0 13 0,0-13 0,0-4 0,0 1 0,0-11 0,0 10 0,0-23 0,0-1 0,0-3 0,0-5 0,5 6 0,-4-7 0,12-2 0,-13-1 0,6 0 0,-6 1 0,0-2 0,0 1 0,0 2 0,0-2 0,0 0 0,0 0 0,0 1 0,5-7 0,-4 6 0,5-6 0,-6 9 0,0-4 0,0 1 0,5-5 0,-4 5 0,5-4 0,-6 3 0,0 1 0,0-8 0,0-11 0,0-19 0,0-4 0,0-22 0,0 17 0,0-12 0,0 0 0,0 9 0,0-7 0,0 12 0,0 9 0,0-6 0,0 1 0,0-6 0,0 7 0,0-3 0,0 9 0,0-12 0,0 10 0,0-5 0,0 14 0,0-5 0,-6 7 0,5 3 0,-4 0 0,5 0 0,0-1 0,0 2 0,0-1 0,0 0 0,0 0 0,0 0 0,0 2 0,0-1 0,0 0 0,0-1 0,0 0 0,0 1 0,0 0 0,0 0 0,0 1 0,0-1 0,0-1 0,0 1 0,0-1 0,0 0 0,0 0 0,0-9 0,0 6 0,-6-3 0,5 5 0,-9 1 0,5 5 0,-5-1 0,5 12 0,3 11 0,2-2 0,0 18 0,0-9 0,0 1 0,0 9 0,0-10 0,0 11 0,0 14 0,0 2 0,0 15 0,0-14 0,0 10 0,0-24 0,0 10 0,0-13 0,0-10 0,0-2 0,0 0 0,0-7 0,0 6 0,0-9 0,0 1 0,0-1 0,0-1 0,5 1 0,-4 2 0,5-2 0,-6-1 0,0 1 0,0 0 0,4 13 0,1 30 0,1-19 0,-1 15 0,-5-41 0,0 3 0,5-7 0,-4 13 0,4-13 0,-5-11 0,0-10 0,0-34 0,-3-4 0,-4-5 0,-4-23 0,1-4 0,-2 1 0,-9 9 0,10 11 0,2 4 0,-3 5 0,-1-27 0,12 54 0,-5-9 0,6 25 0,0-3 0,0 2 0,0-2 0,0 5 0,0 0 0,0-1 0,-4 6 0,3-4 0,0 8 0,7-4 0,3 2 0,-5-13 0,3-2 0,-7-4 0,0-4 0,0 21 0,0-4 0,3 17 0,3-3 0,9 0 0,3-5 0,9 0 0,-10 0 0,31 0 0,1 0 0,6 0 0,0 0 0,14 0 0,-7 0 0,13 0 0,-15 0 0,-25 0 0,-5-5 0,13-5 0,-27-2 0,22-3 0,-24 3 0,4 0 0,-1-1 0,-3 7 0,3-11 0,-11 3 0,-2-4 0,-44 6 0,-19 7 0,-7 5 0,-7 1 0,1 4 0,13 8 0,-29 2 0,0 2 0,17 9 0,20-12 0,0-4 0,2-2 0,5-3 0,17-4 0,-7 9 0,23-2 0,5 0 0,5-2 0,7-1 0,35-5 0,-11 0 0,54 0 0,-30 0 0,13-2 0,7-6 0,-7-8 0,2 2 0,-2 6 0,3-2 0,-2-9 0,4-7 0,-4 4 0,-3 8 0,-1 2 0,10-13 0,0-1 0,-14 8 0,-9 4 0,-22 3 0,18-1 0,-61 12 0,5 0 0,-33 0 0,-44 4 0,-7-1 0,23 0 0,-5-1 0,-17 5 0,15-3 0,7 4 0,12-3 0,-2 0 0,-27 7 0,30-2 0,-28 11 0,47-2 0,-17 5 0,31-14 0,70 0 0,-8-10 0,23 0 0,5 0 0,6 0 0,-19 1 0,4-2 0,15-9 0,0-1 0,29-4 0,2-1 0,-2-3 0,-21-3 0,-10 14 0,7 1 0,-2-2 0,-6-2 0,18-1 0,-18 6 0,-10-1 0,-33 0 0,1 7 0,-23 0 0,-45 0 0,10 0 0,-22 0 0,-2 0 0,11 0 0,-12 0 0,-2 0 0,-14 0 0,-5 7 0,-17 3 0,53-2 0,-18 1 0,-6-2 0,12-3 0,1 1 0,-6 4 0,-6 2 0,-3-4 0,-7 3 0,7 1 0,15 4 0,3 0 0,-27-4 0,7 0 0,22 10 0,35-21 0,6 9 0,3-4 0,9 0 0,58-1 0,-14-4 0,30 0 0,7 0 0,14 0 0,-1 0 0,1 0 0,-45 0 0,2 0 0,25-4 0,11-1 0,-5 3 0,0 1 0,-2-2 0,-12 1 0,3-4 0,-9 3 0,-11 1 0,-12-1 0,-8-7 0,-122 3 0,36-2 0,-28 8 0,-10 2 0,12-1 0,3 0 0,8 0 0,-4 0 0,-10 3 0,-6 1 0,7-1 0,23 2 0,2 1 0,-56 5 0,7 0 0,41 2 0,-26-3 0,73-5 0,41-4 0,-5 5 0,73-6 0,-7-16 0,-12 4 0,6-4 0,-5-4 0,-4-1 0,-13 1 0,-3 3 0,-5 6 0,-4 1 0,13-3 0,6 11 0,2-3 0,-35 9 0,-17-3 0,-22 18 0,-7 1 0,9 14 0,-15 26 0,7-18 0,-3 9 0,7-17 0,5-20 0,0 79 0,0-10 0,0-25 0,0 2 0,0-4 0,0-4 0,0 4 0,0 6 0,8-23 0,-7-4 0,11 10 0,-11-20 0,12 2 0,-13-15 0,6 0 0,0 0 0,-5 2 0,4-3 0,-5 1 0,0-8 0,0-10 0,0-4 0,0-5 0,0-5 0,0 7 0,0-33 0,0 4 0,0-22 0,0-1 0,0 1 0,0 0 0,0-1 0,0 14 0,-10-10 0,9 25 0,-10-12 0,6 23 0,4-7 0,-5 18 0,6-17 0,0 15 0,0-5 0,0 9 0,0-1 0,0 1 0,0 0 0,0 1 0,0-2 0,0 1 0,0 2 0,0 14 0,0 23 0,0 38 0,0 4 0,0 32 0,0-32 0,0 31 0,0-31 0,0 13 0,0-31 0,0 10 0,0-10 0,10 14 0,-8-1 0,16 1 0,-14-1 0,15 0 0,-17 1 0,15-15 0,-15 11 0,11-32 0,-12 15 0,4-20 0,0 0 0,-2 8 0,2-17 0,-1 7 0,-1-11 0,2 1 0,0 0 0,1-5 0,4-1 0,0-6 0,2-15 0,-6-5 0,3-26 0,-2 7 0,-6-39 0,7 22 0,-8-45 0,0 15 0,0 26 0,0-7 0,0-20 0,0-4-1972,0 8 0,0 0 1972,0-18 0,0 1 0,0 21 0,0 4 0,0 7 0,0 3 0,0 1 0,0 1 0,0-23 0,0 2 0,-8 34 0,7 3 0,-15 13 0,14 9 0,-11 3 3944,7 11-3944,-4 0 0,-1 5 0,3 2 0,3 19 0,-10 18 0,14 3 0,-9 12 0,10 0 0,0 2 0,0 15 0,0 17 0,0-13 0,0 13 0,0-18 0,0 19 0,0-14 0,0 13 0,0-30 0,0 8 0,0-23 0,0 11 0,0-25 0,0 9 0,0-18 0,0 19 0,0-19 0,0 13 0,0-4 0,5-3 0,-4 2 0,5-10 0,-6-1 0,0 12 0,5-9 0,-4 7 0,4-2 0,-5-6 0,6 0 0,-4-11 0,1-50 0,-3-14 0,0 12 0,0-4 0,0-9 0,0-1 0,0-2 0,0-1-581,0-9 0,0-2 581,0 12 0,0-1 0,0 12 0,0 2 0,0-16 0,0 7 0,0 35 0,0-8 0,-5 22 0,-1 6 0,-6 2 0,3 5 1162,-1 0-1162,4 12 0,3 19 0,3 34 0,0 22 0,0 0 0,0 13 0,0-31 0,7 0 0,-6 7 0,15-36 0,-13 23 0,4-16 0,-7-10 0,9 23 0,-7-23 0,7 11 0,-1-15 0,-6 2 0,6-10 0,-3-5 0,-4-7 0,4 0 0,-5-2 0,0 2 0,9 9 0,-8-9 0,7 19 0,-2-17 0,-6 6 0,6 1 0,-6-7 0,6 7 0,-5-9 0,4 4 0,0 0 0,-2 1 0,1-3 0,1-2 0,-3-4 0,4-5 0,-6-6 0,0-32 0,-10-7 0,7-42 0,-16 14 0,2-16 0,-2-6 0,10 38 0,1 0-250,-13-22 1,1 1 249,9-5 0,-9 29 0,1 0 0,-1 2 0,4 14 0,-1 0 0,-3-14 499,11 19-499,-9-15 0,17 20 0,-7-1 0,8-6 0,0 16 0,0-7 0,0 10 0,0 0 0,0-1 0,0 1 0,0 0 0,0 1 0,0-2 0,0 3 0,0 10 0,0 14 0,0 27 0,0 9 0,0 14 0,0 0 0,0 0 0,0 0 0,0 1 0,0 18 0,0-14 0,9 13 0,2-31 0,0 9 0,6-9 0,-7 0 0,1-3 0,4-15 0,-12 2 0,11-2 0,-12 0 0,14 1 0,-15 0 0,16 13 0,-14-9 0,13 10 0,-7-15 0,1 1 0,5 0 0,-13-9 0,11-4 0,-12-8 0,5-2 0,-6 1 0,5-4 0,-4 2 0,9-9 0,-5 4 0,0-8 0,-1-4 0,-4-14 0,0-2 0,0-25 0,0-4 0,0-12 0,0-17 0,0 13 0,0-13 0,0-2 0,0 13 0,0 2 0,0 7 0,0 23 0,-8-9 0,-2 14 0,-8-15 0,8 10 0,-7-9 0,7 14 0,0-15 0,3 9 0,-3-22 0,9 10 0,-10-13 0,11 13 0,-9-10 0,7 33 0,-8-18 0,4 33 0,6-10 0,-7 13 0,1 2 0,5 7 0,-4 17 0,5 6 0,0 26 0,0 3 0,0 14 0,0 16 0,0-12 0,0 31 0,0-30 0,0 11 0,0-29 0,0 9 0,0-25 0,0 12 0,0 1 0,0-12 0,0 13 0,0-17 0,0 1 0,0 0 0,0 14 0,0-12 0,5 1 0,-4-5 0,13-8 0,-12-1 0,6-1 0,-8 1 0,5-9 0,-4 7 0,4-7 0,3 7 0,-6-7 0,5 9 0,-7-12 0,0 1 0,6 0 0,-5 1 0,4-1 0,-5 0 0,0-1 0,0-7 0,0-16 0,0-12 0,0 1 0,0 1 0,0 9 0,0 1 0,0-6 0,0 4 0,0-3 0,0 6 0,0 0 0,0-2 0,0 2 0,0-1 0,0 0 0,4 6 0,-3 6 0,8 6 0,-8 4 0,5 2 0,-6-1 0,0 1 0,5 1 0,-4-1 0,6-1 0,-7 1 0,0 2 0,0-3 0,0 1 0,0 1 0,0-1 0,0 0 0,0 0 0,0 0 0,0-1 0,0 0 0,0-1 0,0 1 0,0 0 0,0 0 0,0 0 0,0 0 0,0 1 0,0 1 0,0-2 0,0 2 0,0-1 0,0 1 0,0-2 0,0 1 0,0 0 0,0 1 0,0-2 0,0 0 0,0 1 0,0 1 0,0 8 0,0-7 0,0 8 0,0-9 0,0 9 0,0-7 0,0 6 0,0-8 0,0-1 0,0 0 0,0 0 0,0 0 0,-7-6 0,1 0 0,-6-6 0,1 0 0,-1 0 0,0 7 0,-1-7 0,1 6 0,-1 0 0,-9-5 0,9 4 0,-10-5 0,1 0 0,7 0 0,-7 0 0,10 0 0,0 0 0,-9 0 0,5 0 0,-6 0 0,9 0 0,2-5 0,0-2 0,-1-4 0,4 0 0,-1-2 0,-1-9 0,-4-17 0,4 1 0,2-2 0,8 8 0,0 9 0,0-2 0,0-7 0,0 17 0,0-17 0,6 18 0,10-17 0,-1 16 0,17-8 0,-18 9 0,17 6 0,-16-4 0,16 11 0,-7-4 0,10 5 0,-1 0 0,1 0 0,0 0 0,14 0 0,-21 5 0,18 4 0,-28 13 0,6-5 0,-7 14 0,-2-6 0,2 8 0,-6 0 0,-1-7 0,-9 5 0,0-16 0,0 15 0,0-15 0,0 7 0,0-9 0,0-1 0,0-1 0,-16 4 0,6-3 0,-21 5 0,16-4 0,-17 3 0,18-9 0,-17 8 0,8-5 0,-12-2 0,10 6 0,-5-6 0,15 0 0,-7 4 0,9-10 0,1 3 0,0-5 0,-1 0 0,-9 0 0,8 0 0,-7 0 0,7-5 0,-7-4 0,6-4 0,-17-3 0,18 3 0,-10-12 0,2 9 0,5-6 0,-15-1 0,16-3 0,-6 2 0,4-8 0,5 18 0,-2-17 0,7 16 0,0-7 0,8-2 0,0 11 0,0-9 0,0 9 0,0 1 0,0 0 0,0 0 0,8-11 0,-1 10 0,16-20 0,2 17 0,9-8 0,-9-2 0,7 8 0,-6 2 0,8 9 0,1 7 0,-12 0 0,9 0 0,-8 0 0,0 0 0,8 0 0,-18 0 0,18 7 0,-17-6 0,5 11 0,-7-4 0,0-2 0,-2 6 0,-3-6 0,-3 7 0,-5-1 0,0-1 0,0 1 0,0 1 0,0-1 0,0 0 0,0 1 0,0-1 0,0 10 0,0-7 0,0 16 0,-5-17 0,-5 17 0,-2-16 0,-12 8 0,7 0 0,-5-6 0,-3 6 0,10-9 0,-6-6 0,-1 5 0,-2-3 0,-10 7 0,0-1 0,1 1 0,-2-1 0,-3 7 0,2-13 0,-3 11 0,13-20 0,5 7 0,9-8 0,-2 0 0,3 0 0,-1 0 0,1 0 0,0-4 0,5-12 0,1-7 0,5-25 0,0 11 0,0-11 0,0 15 0,0-1 0,0 8 0,0-4 0,0 15 0,0-7 0,8 1 0,0 6 0,29-22 0,-10 20 0,21-19 0,-15 9 0,2 1 0,-2 2 0,-10 9 0,9 6 0,-7 3 0,-2 6 0,9 0 0,-17 0 0,7 0 0,-11 0 0,1 6 0,2 0 0,0 17 0,-2-9 0,-4 17 0,5-16 0,-13 16 0,12-6 0,-4-1 0,1 7 0,1-17 0,-9 9 0,6-11 0,-7 0 0,0 0 0,0 1 0,0-1 0,0 0 0,0-2 0,0 4 0,0-3 0,-7 1 0,1-1 0,-6-3 0,0 3 0,-1-5 0,-9 1 0,7 4 0,-6-9 0,-1 3 0,-2 2 0,-10-5 0,0 13 0,1-14 0,-2 8 0,-13-9 0,11 0 0,-24 0 0,24 0 0,-11 0 0,23 0 0,-6 0 0,17 0 0,-8 0 0,10 0 0,1 0 0,5-6 0,1 0 0,5-7 0,0 0 0,0-8 0,0 6 0,0-7 0,0 0 0,5 7 0,12-10 0,7 18 0,10-7 0,13 2 0,-9 2 0,23-8 0,-23 14-6784,9-12 6784,-13 14 0,-1-6 0,2 8 0,-2 0 0,0 0 0,0 0 0,2 0 6784,-11 0-6784,7 0 0,-7 0 0,2 0 0,-6 0 0,1 0 0,-6 0 0,7 0 0,-9 5 0,-6 3 0,5 13 0,-2 3 0,-1 1 0,6 6 0,-13-8 0,5 11 0,-7-9 0,0 6 0,0-16 0,0 7 0,0-10 0,0 0 0,0 1 0,-6-2 0,-10 4 0,1-8 0,-7 0 0,10-7 0,-9 0 0,6 0 0,-7 0 0,10 0 0,-10 0 0,7 0 0,-6 0 0,7 0 0,2 0 0,0 0 0,-1 0 0,1 0 0,1 0 0,-12 0 0,8 0 0,-6-5 0,7 4 0,2-10 0,6 4 0,-5-6 0,5 6 0,-2-3 0,-3 3 0,10-6 0,-4 1 0,5-10 0,0-1 0,0-12 0,0 1 0,0 0 0,0 0 0,0-1 0,14 2 0,5 6 0,28 1 0,5 7 0,-2-8 0,12 4 0,-25-2 0,1 7 0,-7 2 0,-16 9 0,17-8 0,-18 13 0,8-6 0,-10 8 0,0 0 0,-5 4 0,-2 3 0,-5 13 0,0 3 0,0 2 0,0 7 0,-7-9 0,-2 12 0,-7-12 0,8-1 0,-4-9 0,11-1 0,-10 0 0,5 1 0,-1-1 0,-4-6 0,9 5 0,-9-10 0,4 4 0,-5 2 0,-9-6 0,6 4 0,-17-5 0,7 7 0,-8 3 0,-15 8 0,11-6 0,-25 6 0,26-8-6784,-12 1 6784,14 4 0,0-13 0,1 6 0,8-8 0,3 0 0,0 0 0,7 0 6784,-6 0-6784,7 0 0,2 0 0,1 0 0,1 0 0,4-5 0,1-13 0,5-5 0,0-25 0,0 11 0,0-25 0,0 24 0,9-10 0,-2 25 0,9-9 0,-4 22 0,13-11 0,-10 14 0,16-3 0,-8 5 0,11 5 0,0 0 0,0 0 0,13 0 0,-9 0 0,9 0 0,-14 0 0,-8 0 0,-3 0 0,-10 0 0,-1 5 0,-3 2 0,-3 4 0,-5 2 0,0 9 0,0 2 0,0 10 0,0-1 0,0 1 0,0 0 0,0 0 0,0-1 0,0-8 0,0-4 0,0-9 0,0 2 0,0-2 0,0-1 0,-5 6 0,-3-8 0,-4 2 0,-10-11 0,7 0 0,-16 0 0,16 0 0,-17 0 0,-4 0 0,-16 0 0,1 0 0,-10 0 0,10 10 0,0-8 0,4 7 0,12-9 0,2 0 0,9 0 0,1 0 0,11 0 0,1 0 0,5-4 0,1-1 0,5-6 0,0 1 0,0-12 0,7-1 0,11-12 0,7 2 0,9-1 0,0-1 0,-1 9 0,2 2 0,-12 9 0,9-2 0,-18 9 0,18-5 0,-17 5 0,17-1 0,-9-5 0,11 13 0,0-7 0,-1 8 0,0 0 0,2 0 0,-2 0 0,1 0 0,-10 0 0,-2 0 0,-10 0 0,0 0 0,-5 7 0,-1 7 0,-6 12 0,0 21 0,0-20 0,0 19 0,0-23 0,0 2 0,0 7 0,0-19 0,-6 9 0,-2-9 0,-3-1 0,-1 0 0,0-4 0,-6-3 0,3-5 0,-3 0 0,6 0 0,1 0 0,-2 0 0,-9 0 0,6 0 0,-15 0 0,17 0 0,-17 0 0,6 0 0,-9 0 0,-13 0 0,9 0 0,-9 0 0,14 0 0,8 0 0,3 0 0,10 0 0,1 0 0,4-7 0,3-9 0,4-8 0,0-9 0,0-15 0,7 11 0,10-10 0,9 12 0,0 2 0,6 13 0,-6-2 0,8 20 0,-1-6 0,1 8 0,0 0 0,13 0 0,-9 0 0,9 0 0,1 0 0,-11 8 0,11-6 0,-15 13 0,2-6 0,-12 5 0,-1 1 0,-10-2 0,1-2 0,-7 2 0,-1-1 0,-5 0 0,0 10 0,0-8 0,0 7 0,-5-8 0,-3 0 0,-14 1 0,9-2 0,-9 3 0,-1-2 0,9-5 0,-7-1 0,-1-7 0,6 0 0,-7 0 0,11 0 0,-9 0 0,6 0 0,-17 0 0,19 0 0,-20 0 0,9 0 0,-10 0 0,1 0 0,-2 0 0,1 0 0,0 0 0,10 0 0,-7 0 0,16 0 0,-7 0 0,10-5 0,-1-1 0,7-6 0,0 0 0,6-2 0,0 2 0,0-9 0,0 6 0,0-7 0,0 0 0,6 7 0,24-11 0,-3 11 0,21 3 0,-15-3 0,15 13 0,4-6 0,-10 8 0,4 0 0,-31 0 0,7 0 0,-9 5 0,-2 3 0,4 14 0,-8-7 0,0 15 0,1-5 0,-7-2 0,15 8 0,-14-16 0,6 7 0,-8-10 0,0 1 0,0-1 0,0 0 0,0 1 0,0-1 0,0-1 0,0 1 0,0 1 0,-13 0 0,5-7 0,-9 0 0,4-6 0,-9 0 0,7 0 0,-15 0 0,5 0 0,-8 0 0,8 5 0,-7-3 0,-6 12 0,1-11 0,-10 14 0,13-16 0,-1 7 0,11-8 0,-7 0 0,15 0 0,-5 0 0,9 0 0,-1 0 0,2 0 0,4-4 0,3-2 0,4-14 0,0-6 0,8-7 0,8 0 0,24 5 0,12-20 0,13 20 0,-13-11 0,-4 21 0,-15-1 0,0 10 0,-8 2 0,6 0 0,-7 4 0,10-4 0,-1 7 0,1 0 0,-10 0 0,7 0 0,-17 0 0,8 6 0,-7 10 0,0 7 0,1 12 0,-6-2 0,-3-8 0,-7 7 0,0-9 0,0 2 0,0-4 0,0-8 0,0-2 0,0 2 0,0-1 0,0 0 0,-6 1 0,0-7 0,-6 0 0,-1-6 0,1 0 0,-10 0 0,7 0 0,-6 0 0,-1 0 0,-3 0 0,-8 0 0,-1 0 0,9 0 0,-21 0 0,19 0 0,-21 0 0,15 0 0,9 0 0,-8-8 0,17 1 0,-7-3 0,9 0 0,1 3 0,6-5 0,-5-1 0,10 1 0,-4 0 0,5-1 0,0-9 0,0 9 0,0-25 0,14 20 0,18-14 0,19 21 0,-1-5 0,11 14 0,-23-6 0,23 8 0,-24 0 0,11 0 0,-14 0 0,0 0 0,-11 5 0,0 1 0,-11 8 0,-1-2 0,1-1 0,-4 2 0,-2 9 0,-6 3 0,0 8 0,0-9 0,0 8 0,0-17 0,0 6 0,0-9 0,0 1 0,-6-1 0,-2 0 0,-4-6 0,0-1 0,-1-5 0,1 0 0,1 0 0,-12 0 0,8 0 0,-6 0 0,7 0 0,2 0 0,1 0 0,-1 0 0,-1-5 0,1-2 0,-2-4 0,8-1 0,-5 4 0,10-3 0,-9 5 0,9-4 0,-3-1 0,4 0 0,0 0 0,0 0 0,5 4 0,11 3 0,-1 4 0,16 0 0,-7 0 0,11 0 0,-2 0 0,-10 5 0,0 2 0,-11 5 0,0-5 0,-1 5 0,3-11 0,-2 9 0,-6-4 0,0 5 0,-6 2 0,0-2 0,0 0 0,-5-5 0,-1-1 0,-15-5 0,7 0 0,-18 0 0,17 0 0,-7 0 0,0 0 0,8 0 0,-8 0 0,0 0 0,6 0 0,-15-6 0,16-2 0,-8-16 0,-1 8 0,6-16 0,-4 14 0,6-14 0,8 18 0,-5-9 0,12 6 0,-4 4 0,5-5 0,0 5 0,0 1 0,0-1 0,0 1 0,5 6 0,12 0 0,6 6 0,1 0 0,8 0 0,-9 0 0,2 0 0,-5 0 0,-6 6 0,-2 0 0,1 6 0,-7 1 0,-1-1 0,-5 0 0,0 1 0,0-1 0,0 10 0,0-7 0,0 6 0,0 1 0,0-7 0,-4 4 0,-2-11 0,-4-5 0,0-3 0,0 0 0,7-3 0,-2-5 0,5-3 0,0-2 0,0-8 0,0 6 0,0-7 0,0 10 0,5-1 0,2 7 0,14-7 0,-6 10 0,7-4 0,-10 7 0,1 0 0,-2-5 0,1 4 0,-5-11 0,4 5 0,-9-3 0,9 3 0,-14 2 0,3 5 0,-5-8 0,2 1 0,3-9 0,0-6 0,0 7 0,0-16 0,0 7 0,0-1 0,0 4 0,0 9 0,0-2 0,0 2 0,0 1 0,0-1 0,0 1 0,0-3 0,0 4 0,0-2 0,0 1 0,0 0 0,0 1 0,0-2 0,0 2 0,0-1 0,0-2 0,0 0 0,0 1 0,0-1 0,0 1 0,0 1 0,2 1 0,3 0 0,0 0 0,4 0 0,-8-8 0,4 6 0,-5-6 0,0 6 0,5 0 0,-4-2 0,5 3 0,-6 9 0,0 13 0,0 24 0,0 2 0,0 16 0,0-17 0,0-8 0,0 4 0,0-17 0,0 6 0,-6-9 0,5 2 0,-4-2 0,5-2 0,0-11 0,0-11 0,0-16 0,0-6 0,0 0 0,0 0 0,7 1 0,-1 8 0,11-7 0,-9 18 0,4-9 0,-9 12 0,2 13 0,-5 10 0,0 29 0,0-5 0,-8 11 0,6-12 0,-13-2 0,14 1 0,-8-9 0,4-4 0,4 1 0,-5-7 0,6 7 0,0-10 0,0 1 0,0-3 0,0-7 0,0-14 0,0-2 0,0-8 0,0 8 0,0 1 0,0 3 0,0-2 0,0 2 0,0-3 0,0 5 0,0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6"/>
    </inkml:context>
    <inkml:brush xml:id="br0">
      <inkml:brushProperty name="width" value="0.05" units="cm"/>
      <inkml:brushProperty name="height" value="0.05" units="cm"/>
    </inkml:brush>
  </inkml:definitions>
  <inkml:trace contextRef="#ctx0" brushRef="#br0">95 310 24575,'23'0'0,"19"0"0,-14 0 0,18 0 0,-21 0 0,-1 0 0,-3 0 0,-7 0 0,-3-6 0,-4 0 0,-2-4 0,-1 6 0,2-6 0,-1 5 0,-5 0 0,-16 1 0,-6 4 0,-13 0 0,11 0 0,-7 0 0,6 0 0,-8 0 0,7 0 0,5 0 0,-1 0 0,8 0 0,-8 0 0,11 0 0,0 0 0,0 0 0,5 4 0,2 3 0,7-2 0,4-2 0,4-3 0,0 0 0,11 0 0,-8 0 0,33 0 0,-19 0 0,11 0 0,-7-15 0,-8 4 0,30-34 0,-25 25 0,13-16 0,-29 25 0,-1 4 0,0 2 0,1 5 0,-11 2 0,-12 14 0,-13 8 0,-3 9 0,-6 2 0,13-2 0,-3-10 0,8-1 0,7-9 0,-4-1 0,9 0 0,-8-6 0,4-1 0,-4-7 0,5-15 0,1 4 0,4-9 0,0 10 0,0 1 0,0 0 0,0 0 0,4 2 0,3 3 0,14-6 0,-6 10 0,16-5 0,6 7 0,1 0 0,24 0 0,-12 0 0,14 0 0,-12 0 0,-15 0 0,-15 5 0,-10 1 0,0 6 0,-5 1 0,-2 9 0,-5-7 0,0 7 0,0-1 0,-5-7 0,-11 11 0,-9-11 0,-10-5 0,2 6 0,-1-14 0,1 7 0,8-8 0,-6 0 0,16 0 0,-7 0 0,10 0 0,0 0 0,1 0 0,-2 0 0,1 0 0,0 0 0,2 0 0,-3 0 0,4 0 0,-1 0 0,0 0 0,0-4 0,4-2 0,2-5 0,4-1 0,0-11 0,0 9 0,0-8 0,0 1 0,0 5 0,0-15 0,0 16 0,0-7 0,0 10 0,5-1 0,3 1 0,14 6 0,-8-7 0,17 12 0,-7-5 0,1 6 0,6 0 0,-16 0 0,7 0 0,-11 0 0,2 0 0,-1 0 0,-1 0 0,1 0 0,-4 6 0,-2 0 0,-6 5 0,0 12 0,0 0 0,0 10 0,0 2 0,0-12 0,0-1 0,0 0 0,-6-7 0,-2 6 0,-4-9 0,-9-4 0,6 3 0,-17-10 0,19 4 0,-21-5 0,21 0 0,-9 0 0,0 0 0,7 0 0,-6 0 0,-1 0 0,6 0 0,-5 0 0,7-5 0,-3-2 0,4-6 0,-5 1 0,6 5 0,6-4 0,-7 5 0,12-7 0,-10 1 0,10 0 0,-10-1 0,10 1 0,-4 0 0,5-1 0,0 1 0,0 0 0,0-1 0,0 0 0,0 2 0,0-1 0,0-6 0,5 3 0,1-2 0,16 4 0,3 4 0,-1-3 0,7 11 0,-16-6 0,16 7 0,-17 0 0,8 0 0,-9 0 0,-2 0 0,1 0 0,0 0 0,1 0 0,-1 0 0,0 0 0,1 0 0,-1 7 0,-1-1 0,3 6 0,-1 10 0,-5-7 0,-1 16 0,-7-8 0,0 12 0,0-2 0,0 1 0,0 0 0,0 0 0,-5-11 0,-2 0 0,-6-11 0,-9 3 0,7-3 0,-15-2 0,15-5 0,-17-5 0,17 0 0,-32 0 0,29 0 0,-28 0 0,30 0 0,-15 0 0,17 0 0,-8 0 0,1 0 0,6 0 0,-9-6 0,13-1 0,-1 0 0,0-3 0,-7-3 0,12-1 0,-10-3 0,15 5 0,-4-1 0,1 1 0,4 0 0,-4-2 0,5 3 0,0-11 0,0 7 0,0-7 0,0 0 0,0 7 0,0-6 0,0 9 0,0-2 0,0 4 0,5 3 0,1-3 0,7 10 0,9-13 0,-7 5 0,15-9 0,-5 2 0,-2 7 0,9-7 0,-17 12 0,7-10 0,-11 12 0,2-4 0,-1 5 0,0 0 0,-1 0 0,-1 0 0,3 0 0,-2 0 0,1 0 0,0 0 0,-1 0 0,3 0 0,-2 5 0,2 12 0,-7-2 0,0 15 0,-7-5 0,0 8 0,0 0 0,0-8 0,0 7 0,0-9 0,0 2 0,0-3 0,-4-9 0,-12 1 0,1-1 0,-23 1 0,22-7 0,-21-3 0,22-4 0,-17 0 0,17 0 0,-6 0 0,-1 0 0,7 0 0,-7-4 0,10-4 0,-1-4 0,1 0 0,0-1 0,6 1 0,-5 0 0,4-1 0,-6 1 0,6 0 0,-3-1 0,7 1 0,-2 0 0,5-1 0,-5 1 0,3-10 0,-3 7 0,5-16 0,0 15 0,0-14 0,0 15 0,0-7 0,0 9 0,0 1 0,0 0 0,5 1 0,2 3 0,6-4 0,9 5 0,-7-1 0,15-8 0,-15 15 0,7-13 0,-11 13 0,2-5 0,-1 6 0,0-5 0,1 4 0,-1-4 0,-1 5 0,1 0 0,-2 0 0,2 0 0,0 0 0,0 0 0,0 0 0,0 0 0,1 0 0,-2 0 0,17 0 0,-12 0 0,11 0 0,-14 0 0,-1 0 0,-1 0 0,-4 4 0,-2 1 0,-8 0 0,-4 4 0,-4-7 0,-1 3 0,0-5 0,1 0 0,4 0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3"/>
    </inkml:context>
    <inkml:brush xml:id="br0">
      <inkml:brushProperty name="width" value="0.05" units="cm"/>
      <inkml:brushProperty name="height" value="0.05" units="cm"/>
      <inkml:brushProperty name="color" value="#E71224"/>
    </inkml:brush>
  </inkml:definitions>
  <inkml:trace contextRef="#ctx0" brushRef="#br0">87 0 24575,'10'23'0,"-9"-10"0,9 6 0,-8-10 0,-1-2 0,5 3 0,-2-4 0,-2 2 0,5-2 0,-4-1 0,1 2 0,2-3 0,-6 2 0,6-6 0,-5 6 0,4-3 0,-2 2 0,0 0 0,2-4 0,-4 5 0,6-6 0,-4 6 0,3-2 0,2 7 0,-1-3 0,2 5 0,-2-1 0,-3-5 0,3 6 0,-7-6 0,6-1 0,-4 1 0,1-1 0,-3-1 0,0 0 0,0-1 0,0 3 0,0-2 0,0 1 0,0 12 0,0-2 0,0 17 0,0-12 0,0 14 0,0-16 0,0 9 0,0-15 0,0-2 0,0-3 0,0-2 0,0 1 0,0-1 0,0 7 0,0 0 0,0 13 0,0-5 0,5 13 0,-3-5 0,2-2 0,-4-1 0,0-13 0,0 6 0,0-11 0,0 3 0,0-5 0,0 1 0,0-1 0,0 0 0,0 6 0,0 2 0,0 4 0,0 9 0,0-7 0,0 7 0,0-8 0,0-6 0,-3 3 0,2-7 0,-7 3 0,8-6 0,-6-1 0,4 0 0,-5-5 0,4 6 0,-4-3 0,4 4 0,-3-1 0,-1 3 0,1-6 0,1 6 0,-2-9 0,1 4 0,0-2 0,-3 2 0,4 2 0,-2-3 0,2 3 0,-3-1 0,2 1 0,-1-3 0,4 4 0,-3-7 0,1 6 0,-1-3 0,0 1 0,0-1 0,3 0 0,-3-3 0,3 3 0,-4-3 0,4 3 0,-3-3 0,2 4 0,0 0 0,-2-4 0,2 6 0,-2-6 0,0 4 0,0-4 0,1 0 0,-1 0 0,1 0 0,2 0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7"/>
    </inkml:context>
    <inkml:brush xml:id="br0">
      <inkml:brushProperty name="width" value="0.05" units="cm"/>
      <inkml:brushProperty name="height" value="0.05" units="cm"/>
    </inkml:brush>
  </inkml:definitions>
  <inkml:trace contextRef="#ctx0" brushRef="#br0">342 28 24575,'23'0'0,"-7"0"0,16 0 0,-7 0 0,13 0 0,-12 0 0,1 0 0,-15 0 0,-5 4 0,-1 2 0,-6 6 0,0 1 0,0 4 0,0-3 0,0 3 0,0-5 0,-15 2 0,10-1 0,-15 1 0,13-1 0,-5 0 0,5-1 0,-4-1 0,5 0 0,-5 1 0,1-3 0,-1 2 0,1-1 0,1 0 0,-1-5 0,-1-2 0,1-3 0,-3 0 0,2 0 0,-1 0 0,0 0 0,-1 0 0,1 0 0,0 0 0,0 0 0,-1-3 0,2 1 0,5-7 0,1 1 0,5-3 0,0 0 0,0 0 0,0 0 0,15-3 0,3 7 0,7-5 0,6 10 0,-7-4 0,0 1 0,-2 4 0,-10-5 0,0 1 0,0 4 0,1-4 0,-1 5 0,1 0 0,-2 0 0,1 0 0,0 0 0,1 0 0,-7 2 0,-2 6 0,-4 11 0,-5-4 0,-3 7 0,-5 1 0,5-9 0,-5 7 0,5-8 0,-3-1 0,0-1 0,-1-5 0,1 4 0,1-4 0,-1 1 0,1-3 0,-2-4 0,2 0 0,-1 0 0,-1 0 0,0 0 0,0 0 0,1 0 0,-1 0 0,1 0 0,0 0 0,0 0 0,1 0 0,5 4 0,0 2 0,5 1 0,0 4 0,5-2 0,1-3 0,3 2 0,3-7 0,-1 10 0,-1-10 0,2 4 0,-3-5 0,3 0 0,-2 0 0,2 0 0,-2 0 0,-4 5 0,3-3 0,-4 3 0,3-5 0,5 0 0,-5 0 0,5 0 0,-5 0 0,2-5 0,-1 1 0,-3-8 0,2 8 0,-5-9 0,7 13 0,-9-12 0,10 6 0,-10-7 0,12 1 0,-13 0 0,11 6 0,-9-5 0,3 3 0,-1-4 0,-3 1 0,3 0 0,-4-2 0,6 1 0,-5 1 0,5 1 0,-6-3 0,0 3 0,0-1 0,0 1 0,0-1 0,0 0 0,0-2 0,0 2 0,5 0 0,-4-1 0,5-2 0,-6 2 0,0 0 0,0-1 0,0 1 0,0 1 0,0-1 0,0 2 0,4 4 0,1-3 0,5 8 0,0-4 0,1 5 0,-1 0 0,2 0 0,-2 0 0,2 0 0,-2 4 0,1 2 0,-6 4 0,0 0 0,-5 1 0,0 1 0,0-1 0,0 1 0,0 9 0,0-6 0,-6 7 0,-2-10 0,-5 11 0,-1-9 0,7 7 0,-5-8 0,5-1 0,0 0 0,2 1 0,-1-2 0,5 1 0,-9-6 0,5 2 0,-5-7 0,5 9 0,-6-9 0,5 9 0,-5-9 0,0 3 0,-1-4 0,-2 6 0,3-5 0,0 4 0,0-5 0,-2 0 0,2 0 0,10 0 0,9 0 0,3 0 0,6 0 0,-7 0 0,2-5 0,-6-2 0,4-1 0,-9-2 0,10 9 0,-9-10 0,9 10 0,-10-10 0,4 6 0,-5-9 0,0 3 0,0 0 0,0 0 0,0-1 0,0-1 0,0 1 0,0 1 0,0-1 0,0 1 0,-4 1 0,-12 4 0,3-4 0,-19 7 0,17-7 0,-6 9 0,9-10 0,-2 10 0,3-10 0,0 10 0,0-4 0,5 7 0,2 4 0,4 5 0,-5 2 0,4-1 0,-5 10 0,1-8 0,3 8 0,-9-11 0,4 2 0,-5 0 0,-1-1 0,6-1 0,-3 2 0,3-6 0,-4-2 0,-2-5 0,1 0 0,0 0 0,2 0 0,-2 0 0,2 0 0,-3 0 0,2 0 0,-1 0 0,2 0 0,-2 0 0,2-4 0,-2-3 0,7-4 0,-8-2 0,13 1 0,-7 0 0,7-1 0,0 2 0,0-11 0,0 9 0,0-10 0,0 3 0,0 4 0,0-7 0,7 11 0,0 1 0,14 4 0,-7 2 0,17 5 0,-5 0 0,7 0 0,2 0 0,-2 0 0,-8 5 0,-2 11 0,-6 22 0,-1-1 0,4 9 0,0 3 0,-4-13 0,-5 3 0,-3-7 0,-8-18 0,0 7 0,0-8 0,0-1 0,0 0 0,0-1 0,-5-3 0,-1-2 0,-5-6 0,-11 0 0,7 0 0,-7 0 0,10 0 0,-1 0 0,2 0 0,-11 0 0,7 0 0,-7 0 0,10 0 0,0 0 0,-1 0 0,1 0 0,1 0 0,-1-5 0,-1-2 0,2-5 0,4 1 0,-3-1 0,9-1 0,-12 6 0,13-4 0,-6 4 0,0-5 0,5 1 0,-4-1 0,5 3 0,0-2 0,0 2 0,0-1 0,0 1 0,0 0 0,0-1 0,15-4 0,-4-7 0,22 3 0,6-9 0,-2 8 0,10 8 0,-22-1 0,7 9 0,-9-2 0,2 5 0,-3 0 0,0 0 0,-7 0 0,6 0 0,-9 0 0,0 0 0,1 0 0,-1 5 0,-1 3 0,1-2 0,-4 5 0,-2-5 0,-6 8 0,0-3 0,0 0 0,0 0 0,0 2 0,0 8 0,0-6 0,0 7 0,-7-11 0,-8 4 0,-1-2 0,-6 1 0,1 1 0,1-3 0,-13-3 0,13-3 0,-12-6 0,17 0 0,-7 0 0,0 0 0,7 0 0,-6 0 0,-1 0 0,7 0 0,-7 0 0,10 0 0,0 0 0,-1 0 0,1 0 0,0 0 0,-1 0 0,2 0 0,0 0 0,-1 0 0,-2-6 0,3 0 0,0-5 0,6 1 0,0 0 0,5 0 0,0-11 0,0 7 0,0-18 0,15 7 0,4-2 0,15 3 0,-1 7 0,-8 7 0,7 3 0,-17 7 0,6 0 0,1 0 0,-7 0 0,15 0 0,-15 0 0,17 0 0,-7 0 0,-2 0 0,-1 0 0,-9 0 0,-1 0 0,-1 5 0,1 2 0,2-1 0,-8 7 0,0-7 0,-6 6 0,0 0 0,0 1 0,0-2 0,0 1 0,-16 3 0,-2 0 0,-7 0 0,-21 3 0,29-4 0,-28-3 0,20-6 0,-8-5 0,8 0 0,-6 0 0,15 0 0,-14 0 0,15 0 0,-7 0 0,1 0 0,6 0 0,-6 0 0,10 0 0,-3 0 0,2 0 0,0 0 0,0 0 0,0 0 0,0 0 0,1-5 0,-1-3 0,4-4 0,-1 5 0,7-5 0,-9 11 0,10-9 0,-10 4 0,10-6 0,-3 2 0,4 0 0,0-1 0,0-1 0,0 2 0,4 4 0,2 0 0,5 6 0,1 0 0,1 0 0,-2 0 0,2 0 0,-1 0 0,0 0 0,0 0 0,0 0 0,-6 6 0,0 0 0,-6 5 0,0 0 0,0 1 0,0 1 0,0 0 0,0-3 0,0 1 0,0-1 0,0-1 0,0 1 0,0-1 0,0 0 0,0 1 0,0 0 0,5 0 0,-3 1 0,6 0 0,0-4 0,4 3 0,-6-3 0,6 6 0,-7-4 0,8-1 0,-4-3 0,4-5 0,-1 0 0,-2 0 0,2 0 0,2 0 0,-2 0 0,-1 0 0,0 0 0,2 0 0,-4 0 0,3 0 0,-1 0 0,-2 0 0,3-5 0,-1 5 0,-2-10 0,4 9 0,-1-9 0,-2 9 0,2-10 0,-1 4 0,-1-4 0,1 0 0,-3-1 0,1 6 0,-7-5 0,9 5 0,-5-2 0,1-2 0,4 8 0,-11-8 0,13 3 0,-12-6 0,4 0 0,1 2 0,-5-2 0,9 1 0,-7 0 0,6-1 0,-7 0 0,4 1 0,-6 2 0,0-3 0,0 1 0,0 1 0,0-1 0,0 2 0,0-2 0,0 1 0,0-1 0,0 0 0,-14 7 0,12 0 0,-12 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8"/>
    </inkml:context>
    <inkml:brush xml:id="br0">
      <inkml:brushProperty name="width" value="0.05" units="cm"/>
      <inkml:brushProperty name="height" value="0.05" units="cm"/>
    </inkml:brush>
  </inkml:definitions>
  <inkml:trace contextRef="#ctx0" brushRef="#br0">320 308 24575,'-10'0'0,"-1"0"0,-6 0 0,3 0 0,-5-16 0,6 13 0,-13-13 0,13 11 0,-9 4 0,9-10 0,1 5 0,0-1 0,0-6 0,-1 13 0,1-11 0,1 5 0,-3 0 0,9-4 0,-6 10 0,6-10 0,-2 5 0,-2 0 0,8-6 0,-9 10 0,9-10 0,-10 10 0,5-6 0,0 5 0,2 4 0,4 0 0,0 6 0,0 3 0,0-1 0,0 3 0,0-5 0,0 4 0,0-2 0,0-6 0,0-11 0,0-4 0,0-5 0,0 4 0,0 1 0,5 5 0,-3-5 0,8 10 0,-9-10 0,11 10 0,-12-10 0,4 4 0,3 1 0,-6-4 0,7 10 0,-1-5 0,2 5 0,-4-6 0,4 5 0,-8-9 0,9 9 0,-4-8 0,0 4 0,3 1 0,-8-6 0,9 8 0,-10-6 0,9 3 0,-8-4 0,3-1 0,-4 2 0,-4 2 0,-1 2 0,-5 4 0,0 0 0,0 0 0,6 4 0,-6 2 0,6 2 0,-2 2 0,-3-1 0,8 1 0,-8-4 0,8 3 0,-7-8 0,6 6 0,-3-1 0,5 4 0,0 1 0,0-2 0,0 1 0,0 0 0,0-1 0,0 1 0,0 1 0,0-1 0,0 1 0,0-2 0,0 1 0,0-2 0,0 2 0,7-5 0,-6 5 0,9-9 0,-9 10 0,5-5 0,-6 6 0,0-1 0,0-5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9"/>
    </inkml:context>
    <inkml:brush xml:id="br0">
      <inkml:brushProperty name="width" value="0.05" units="cm"/>
      <inkml:brushProperty name="height" value="0.05" units="cm"/>
    </inkml:brush>
  </inkml:definitions>
  <inkml:trace contextRef="#ctx0" brushRef="#br0">0 720 24575,'0'-9'0,"0"-8"0,0 4 0,0-5 0,0 6 0,0-7 0,0 6 0,0-4 0,0 6 0,0-2 0,0 3 0,0-2 0,0 1 0,0 0 0,0 2 0,0-2 0,0 3 0,0-2 0,0 1 0,0 1 0,0-2 0,6 5 0,-5-4 0,9 8 0,-7-8 0,2 4 0,-5-4 0,5 2 0,-4-2 0,5 4 0,-6-6 0,0 2 0,0-1 0,0 2 0,0-2 0,0 0 0,0 1 0,0-2 0,0 1 0,0-1 0,0 0 0,0 3 0,0-2 0,0 0 0,0 1 0,0-2 0,0 3 0,0-4 0,0 3 0,0-1 0,0 0 0,0 0 0,0 0 0,0 0 0,0 2 0,0-3 0,0 2 0,0-3 0,0 1 0,0 0 0,0-2 0,0 3 0,0-1 0,0-1 0,0 2 0,0-1 0,0 0 0,0 0 0,0 1 0,0 0 0,0 9 0,0 12 0,0 17 0,0 8 0,0 3 0,0-5 0,0 5 0,0-3 0,0 2 0,0-4 0,0-10 0,0 8 0,0-19 0,0 19 0,0-17 0,0 6 0,0 1 0,0-7 0,0 16 0,0-16 0,0 7 0,0-1 0,0-7 0,0 9 0,0-11 0,0 0 0,0 10 0,0-7 0,0 7 0,0-11 0,0 2 0,0-1 0,0 0 0,0-1 0,0 3 0,0-3 0,0 0 0,0 0 0,0 1 0,0-14 0,0 0 0,0-13 0,0 2 0,0-9 0,0-8 0,0 5 0,0-3 0,0 7 0,0 6 0,0-17 0,0 18 0,0-9 0,0 1 0,0 7 0,0-16 0,0 16 0,0-5 0,0-4 0,0 9 0,0-7 0,0 10 0,0 0 0,0 1 0,0-1 0,0 0 0,0 1 0,0-1 0,0 1 0,0 0 0,0 0 0,0-1 0,0 1 0,0 2 0,0-1 0,0 0 0,0 0 0,0 0 0,0 0 0,0 0 0,0 1 0,0-3 0,0 1 0,0 2 0,0-3 0,0 1 0,0 0 0,0 1 0,0 2 0,0-2 0,0 0 0,0 2 0,0-2 0,0 1 0,0-1 0,0 2 0,0-1 0,0 0 0,0 7 0,0 14 0,0-4 0,0 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0"/>
    </inkml:context>
    <inkml:brush xml:id="br0">
      <inkml:brushProperty name="width" value="0.05" units="cm"/>
      <inkml:brushProperty name="height" value="0.05" units="cm"/>
    </inkml:brush>
  </inkml:definitions>
  <inkml:trace contextRef="#ctx0" brushRef="#br0">90 453 9768,'0'-9'0,"0"-2"5106,0 2-5106,0-3 2571,0 0-2571,0 0 1508,-6-1-1508,6 1 5622,-6-10-5622,6 8 0,0-8 0,-5 16 0,2-4 0,-2 3 0,5-6 0,-5 7 0,3-6 0,-3 7 0,1-5 0,3 2 0,-4 5 0,15 4 0,-8 10 0,13 0 0,-14-1 0,4 1 0,-5-2 0,0 3 0,0-1 0,0 0 0,0 2 0,0 0 0,0 0 0,0-2 0,0 11 0,0-7 0,0 6 0,0-9 0,0 1 0,0-2 0,0-8 0,0-10 0,0-14 0,0-15 0,0 0 0,0 7 0,0 7 0,0-1 0,0 10 0,0-9 0,0 11 0,0 0 0,0 8 0,8 8 0,-3 11 0,7 1 0,-2-2 0,1-8 0,0-2 0,0 0 0,0-4 0,1 6 0,-1-7 0,1 0 0,0 0 0,-1 0 0,0 0 0,1 0 0,-2 0 0,1 0 0,0 0 0,2 0 0,-2 0 0,1 0 0,-1 0 0,-12 0 0,-3 0 0,-18 0 0,-17 0 0,0 0 0,-10 0 0,25 0 0,-8 0 0,17 0 0,-6 0 0,9 0 0,-2 0 0,3 0 0,0 0 0,0 0 0,5-5 0,2 0 0,4-5 0,0-1 0,6-8 0,0 11 0,7-8 0,-1 8 0,0-3 0,1 4 0,-1 2 0,-1 5 0,1 0 0,-1 0 0,2 0 0,-2 0 0,1 0 0,0 0 0,2 0 0,-3 0 0,1 0 0,1 0 0,-1 0 0,0 0 0,1 0 0,-1 0 0,-1 0 0,-5 5 0,4-4 0,-3 10 0,4-10 0,-4 9 0,4-7 0,-6 2 0,6-5 0,-2 0 0,4 0 0,-1 0 0,-1 0 0,0 0 0,2 0 0,-2 0 0,0 0 0,1 0 0,0 0 0,1 0 0,-2 0 0,0 0 0,2 0 0,-3 0 0,-7 0 0,-21 0 0,-5 0 0,-8 0 0,0 0 0,8 7 0,-3-4 0,5 9 0,8-10 0,-8 3 0,6-5 0,-7 0 0,0 8 0,7-7 0,-7 6 0,11-7 0,-2 0 0,1 0 0,0 0 0,1 0 0,0 0 0,-2 0 0,1 0 0,1 0 0,0 0 0,0 0 0,2 0 0,-1 0 0,8-2 0,4-6 0,8 3 0,4-6 0,-2 10 0,-1-10 0,11 10 0,-1-4 0,1 5 0,-3-6 0,-7 5 0,-1-4 0,2 5 0,-1 0 0,-1 0 0,2 0 0,0 0 0,-1 0 0,-1 0 0,0 0 0,2 0 0,-4 0 0,1 0 0,1 0 0,-1 0 0,1 0 0,-1 0 0,0 0 0,0-5 0,2 2 0,0-2 0,-1 5 0,1 0 0,0-6 0,0 5 0,-1-4 0,2 5 0,-1 0 0,1-6 0,-2 6 0,2-8 0,-1 8 0,0 0 0,1 0 0,-1 0 0,0 0 0,-1 0 0,0 0 0,2 0 0,-3 0 0,1 0 0,2 0 0,0 0 0,-2 0 0,1 0 0,0 0 0,1 0 0,-1 0 0,0 0 0,-1 0 0,0 0 0,2 0 0,-1 0 0,0 0 0,-2 0 0,2 0 0,1 0 0,-2 0 0,1 0 0,0 0 0,1 0 0,-1 0 0,0 0 0,-1-3 0,1 1 0,0-2 0,0 4 0,0 0 0,0 0 0,0 0 0,1 0 0,0 0 0,-2 0 0,1 0 0,0 0 0,-1 0 0,2 0 0,-2-5 0,1 3 0,-1-3 0,2 5 0,-2 0 0,0 0 0,1 0 0,-1 0 0,0 0 0,0 0 0,-3-6 0,2 5 0,-4-4 0,5 5 0,0 0 0,1 0 0,-2 0 0,2 0 0,1 0 0,-2 0 0,0 0 0,1 0 0,-1 0 0,-1 0 0,2 0 0,-2 0 0,1 0 0,2 0 0,-9-6 0,8 5 0,-6-5 0,6 6 0,0 0 0,-2-4 0,1 3 0,0-4 0,-1 5 0,2 0 0,0 0 0,-1 0 0,-5-5 0,4 4 0,-3-6 0,4 7 0,-1 0 0,2-4 0,-2 2 0,1-4 0,0 1 0,0 5 0,-6-10 0,0 5 0,-5-4 0,0 0 0,0-1 0,0 0 0,0 2 0,-5 2 0,-1 1 0,-1 0 0,-3 2 0,4-2 0,-7 5 0,2 0 0,-2 0 0,3 0 0,0 0 0,4 5 0,2 0 0,4 4 0,0 3 0,0-1 0,5 1 0,-4-2 0,11 9 0,-6-6 0,6 3 0,-1-3 0,0 4 0,1-9 0,1 7 0,-1-14 0,-5 12 0,-2-7 0,-5 5 0,5 1 0,-2-2 0,2 3 0,-2-7 0,4-1 0,1-5 0,2 0 0,-5-5 0,5-3 0,-9-3 0,5-2 0,-6 3 0,0-3 0,0 1 0,0 0 0,0-10 0,0 7 0,0-7 0,0 9 0,0 1 0,0 0 0,0 1 0,-5 0 0,0 1 0,-1-2 0,-2 2 0,3 0 0,-6 4 0,1 2 0,-1 4 0,-7 0 0,5 0 0,-4 0 0,-1 0 0,5 0 0,-6 0 0,7 0 0,0 0 0,1 0 0,-2 0 0,1 0 0,2 0 0,-2 0 0,2 0 0,-1 0 0,1 0 0,0 0 0,0 0 0,1 0 0,-1 0 0,-1 0 0,0 0 0,-1 4 0,1-3 0,2 4 0,-3-5 0,1 0 0,0 0 0,1 0 0,-1 0 0,2 0 0,-3 0 0,3 0 0,-1 4 0,-3-3 0,5 2 0,-3-3 0,1 0 0,-2 0 0,2 0 0,0 0 0,-1 0 0,2 0 0,-1 0 0,-1 0 0,3 0 0,-2 0 0,0 0 0,-1 0 0,2 0 0,-2 0 0,0 0 0,-1 0 0,1 0 0,-2 0 0,1 0 0,1 0 0,-6 0 0,-7 0 0,5 0 0,-3 0 0,9 0 0,-9 0 0,9 0 0,-10 0 0,11 0 0,0 0 0,-1 0 0,2 0 0,0 0 0,-1 0 0,0 0 0,2 0 0,-1 0 0,0 0 0,1 0 0,-2 0 0,-1 0 0,2 0 0,0 0 0,-1 0 0,-1 0 0,2 0 0,-1 0 0,1 0 0,0 0 0,-1 0 0,0 0 0,0 0 0,-1 0 0,2 0 0,-2 0 0,1 0 0,0 0 0,-1 0 0,0 0 0,0 0 0,2 0 0,-1 0 0,0 0 0,-1 0 0,1 0 0,1 0 0,1 0 0,0 0 0,-1 0 0,0 0 0,0 0 0,0 0 0,-1 0 0,-1 0 0,4 0 0,-2 0 0,-2 0 0,2 0 0,0 0 0,-1 0 0,6 5 0,-7-2 0,7 2 0,-6-5 0,1 0 0,-2 0 0,5 5 0,-3-4 0,6 8 0,-4-8 0,9 9 0,-10-10 0,4 5 0,1-1 0,-5-2 0,4 4 0,-4-6 0,-1 0 0,0 5 0,0-4 0,0 4 0,2-5 0,0 0 0,4 5 0,0 0 0,5 3 0,0 2 0,0 1 0,0 0 0,0 0 0,0-1 0,0 3 0,0-2 0,0 1 0,0-1 0,0 0 0,0-1 0,0 1 0,6-6 0,-6 5 0,6-5 0,-2 2 0,-3-9 0,8-6-6784,-2-9 6784,5 4 0,-6-6 0,6 7 0,-6 6 0,6-5 0,-1 9 0,1-4 6784,-5 1-6784,2 4 0,-1-4 0,4-1 0,-1 1 0,1-2 0,0-3 0,-1 7 0,1-2 0,0 5 0,-2 0 0,2 0 0,2 0 0,-2 0 0,-1 0 0,2 0 0,4 0 0,-4 0 0,5 0 0,-12 4 0,-6-3 0,-16 4 0,-6-5 0,-12 0 0,0 0 0,9 0 0,-7 0 0,9 0 0,-12 0 0,12 0 0,1 0 0,10 0 0,-1 0 0,1 0 0,2 0 0,0 0 0,4-5 0,9-1 0,9-4 0,1 3 0,5 2 0,-1 5 0,-2 0 0,1 0 0,-4 0 0,10 0 0,-7 0 0,7 0 0,-10 0 0,1 0 0,-2 0 0,1 0 0,0 0 0,2 0 0,-3 0 0,1 0 0,1 0 0,-1 0 0,0 0 0,1 0 0,-1 0 0,0 0 0,-1 0 0,2 0 0,-6 4 0,-1 2 0,-6 4 0,-6-4 0,-10 5 0,1-4 0,-17 3 0,8 2 0,-1-4 0,-6 0 0,16 4 0,-17-4 0,18 0 0,-9 4 0,11-10 0,1 3 0,0-5 0,1 0 0,5-3 0,-1-4 0,6-4 0,0-10 0,6 7 0,10-11 0,-1 11 0,7 7 0,-1-6 0,-6 10 0,7-4 0,-10 7 0,11 0 0,-9 0 0,7 0 0,-7 0 0,-3 0 0,1 0 0,0 5 0,1 2 0,-1 5 0,0-6 0,1 6 0,-1-10 0,-2 3 0,3-5 0,-3 0 0,-4 4 0,-2-1 0,-9 3 0,-2-2 0,-14-4 0,6 0 0,-7 0 0,0 0 0,7 0 0,-6 0 0,9 0 0,4-4 0,2-3 0,6-4 0,0 0 0,0-1 0,0 1 0,6 4 0,2 4 0,3 3 0,1 0 0,0 0 0,1 0 0,-1 0 0,0 0 0,1 0 0,-1 0 0,10 0 0,-7 0 0,6 0 0,-9 0 0,0 0 0,1 0 0,-1 0 0,-1 0 0,1 0 0,-8 0 0,-15 0 0,-10 0 0,-13 0 0,-13 0 0,9 0 0,-9 0 0,13 0 0,0-9 0,8 8 0,6-7 0,7 8 0,1 0 0,9 0 0,32 0 0,-2 0 0,39 0-6784,-14 0 6784,-2 0 0,27 0 0,-22 0 0,10 0 0,-3 0 0,-26 0 0,12 0 0,-14 0 0,13 0 0,3 9 6784,2-5-6784,8 4 0,-8-8 0,12 0 0,0 0 0,-13 0 0,-5 0 0,-11 8 0,-12-6 0,-1 6 0,-9-8 0,-2 0 0,2 0 0,-10 0 0,-13 0 0,-13 0 0,-25 0 0,12 0 0,-26 9 0,9-6 0,-12 7 0,12-10 0,6 0 0,13 0 0,11 0 0,-9 0 0,17 0 0,-7 0 0,9 0 0,1 0 0,1 0 0,-12 0 0,8 0 0,-6 0 0,9 0 0,-1 0 0,2 0 0,0 0 0,-1 0 0,-2 0 0,12 0 0,10 0 0,15 0 0,10 0 0,15 0 0,-11 0 0,23 0 0,-22 0 0,10 0 0,-24 0 0,-2 0 0,-10 0 0,-1 0 0,1 0 0,2 0 0,-2 0 0,-2 0 0,2 0 0,0 0 0,0 0 0,0 0 0,0 0 0,11-8 0,-9 6 0,6-12 0,-6 13 0,-2-4 0,0 0 0,-1 3 0,0-3 0,0 5 0,-1 0 0,0-4 0,0-3 0,0 2 0,-5-4 0,6 9 0,-11-8 0,6 2 0,-1 1 0,-3-5 0,8 7 0,-4-5 0,5 6 0,-9-2 0,-13 4 0,-13 0 0,-9 0 0,-30 0 0,23 0 0,-13 0 0,22 0 0,5 0 0,3 0 0,1 0 0,10 0 0,1 0 0,5 4 0,-1-1 0,1 6 0,-4-8 0,-1 2 0,-2-3 0,0 0 0,1 7 0,-1-6 0,-9 5 0,9-6 0,-19 0 0,17 0 0,-6 0 0,9 0 0,-2 0 0,2 0 0,-1 0 0,1 0 0,0 0 0,1 0 0,-3 0 0,2 0 0,0 0 0,0 0 0,1 0 0,-1 0 0,0 0 0,1 0 0,-2 0 0,2 0 0,1 0 0,-1 0 0,11 0 0,8 0 0,4 0 0,10 5 0,-8-4 0,4 10 0,-7-3 0,2-2 0,-1 5 0,10-3 0,1 0 0,11 7 0,0-6 0,-1 9 0,2-10 0,-1 0 0,0-8 0,0 0 0,-1 0 0,2 0 0,-2 0 0,-8 0 0,-3 0 0,-11 0 0,1 0 0,10 0 0,-7 0 0,6 0 0,-7 0 0,-3 0 0,1 0 0,0 0 0,1 0 0,-2 0 0,2 0 0,8 0 0,4 0 0,-1 0 0,-2 0 0,-1 0 0,-6 0 0,7 0 0,-11 0 0,2 0 0,0 0 0,-7-5 0,-1-1 0,-5-5 0,0 2 0,0-2 0,-11 5 0,-6-8 0,-13 13 0,-4-14 0,1 13 0,-2-6 0,2 8 0,8-5 0,-7 3 0,18-3 0,-7 5 0,8 0 0,0 0 0,1 0 0,5-4 0,1-1 0,6-3 0,6 2 0,1-2 0,5 6 0,1-8 0,-1 7 0,0-1 0,10-4 0,-7 6 0,16-6 0,-7 8 0,1 0 0,-4 0 0,-9 0 0,0 0 0,1 0 0,-1 0 0,-2 0 0,2 0 0,-5 0 0,1-6 0,-8 5 0,-11-4 0,-10 5 0,-7 0 0,-7 7 0,2 3 0,-15 9 0,10-9 0,-9 7 0,14-9 0,-2 10 0,9-4 0,5 0 0,9-1 0,0-6 0,1-1 0,1-6 0,0 0 0,0 0 0,-1 0 0,-1 0 0,1 0 0,-11 0 0,7 0 0,-16 0 0,-8 0 0,0 0 0,-9 0 0,14 0 0,9 0 0,-7 0 0,18 0 0,-17 0 0,15 0 0,-5 0 0,9-6 0,-11 4 0,9-3 0,-9-1 0,11 5 0,1-5 0,9 6 0,2 0 0,9 0 0,0 0 0,-4 4-1696,0 66 0,-5-51 0,0 50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4"/>
    </inkml:context>
    <inkml:brush xml:id="br0">
      <inkml:brushProperty name="width" value="0.05" units="cm"/>
      <inkml:brushProperty name="height" value="0.05" units="cm"/>
      <inkml:brushProperty name="color" value="#E71224"/>
    </inkml:brush>
  </inkml:definitions>
  <inkml:trace contextRef="#ctx0" brushRef="#br0">165 1 24575,'-5'7'0,"1"0"0,-1 0 0,2-1 0,-5-2 0,5 2 0,-4-2 0,4 3 0,-1-1 0,2 2 0,-2-2 0,4 1 0,-7-4 0,7 3 0,-7-1 0,7 1 0,-6 0 0,6 1 0,-6-1 0,2 1 0,1 0 0,-3-1 0,4 0 0,1-1 0,-3 0 0,3 0 0,-1-2 0,-2 3 0,4 0 0,-6 1 0,5-1 0,-2 2 0,-1-2 0,4 1 0,-2 6 0,-2-6 0,3 12 0,-5-6 0,5 1 0,-8 2 0,8-3 0,-3 13 0,4-5 0,-5 13 0,4-13 0,-5 13 0,6-14 0,0 1 0,-4-3 0,3-11 0,-4 5 0,5 1 0,0-6 0,0 5 0,0 1 0,0 0 0,0 7 0,0-2 0,0-5 0,0 4 0,0-9 0,0 5 0,0-7 0,0 1 0,0 0 0,0 0 0,0-1 0,0 1 0,0 0 0,0 0 0,0 4 0,0 3 0,0 5 0,4 0 0,2-1 0,-1-4 0,3 3 0,-8-10 0,5 6 0,-2-6 0,-2 4 0,3-2 0,-2 3 0,-2 0 0,8 2 0,-7 4 0,7 1 0,-6-6 0,5 5 0,-6-11 0,7 5 0,-7-4 0,1-2 0,1 0 0,0-2 0,2 1 0,0-2 0,1 3 0,-2 1 0,2-1 0,-3-3 0,2 4 0,1-7 0,-6 6 0,6-5 0,-5 5 0,5-6 0,-3 6 0,4-1 0,-3 1 0,2 2 0,-2-2 0,2 0 0,-2 0 0,1-2 0,-4 2 0,2-6 0,1 4 0,-3-2 0,6-2 0,-5 3 0,2-1 0,1-1 0,-4 3 0,5-3 0,-5 3 0,4-3 0,-5 4 0,3-1 0,-3 2 0,3-3 0,-3 3 0,7-3 0,-6 4 0,5 0 0,-2-1 0,2 0 0,-4 0 0,2-1 0,-3-3 0,2-4 0,-3 0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5"/>
    </inkml:context>
    <inkml:brush xml:id="br0">
      <inkml:brushProperty name="width" value="0.05" units="cm"/>
      <inkml:brushProperty name="height" value="0.05" units="cm"/>
      <inkml:brushProperty name="color" value="#E71224"/>
    </inkml:brush>
  </inkml:definitions>
  <inkml:trace contextRef="#ctx0" brushRef="#br0">205 42 23198,'-1'0'0,"0"0"676,-13 0-676,3 0 231,-7 0-231,-7 0 117,9-4-117,-10 3 353,18-2-353,-5 0 0,7 2 0,-1-1 0,1 2 0,0 0 0,-1 0 0,2 0 0,1 0 0,-3 0 0,1 0 0,1 0 0,3-3 0,-4 3 0,6-7 0,-4 5 0,4-4 0,0 1 0,0 2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6"/>
    </inkml:context>
    <inkml:brush xml:id="br0">
      <inkml:brushProperty name="width" value="0.05" units="cm"/>
      <inkml:brushProperty name="height" value="0.05" units="cm"/>
      <inkml:brushProperty name="color" value="#E71224"/>
    </inkml:brush>
  </inkml:definitions>
  <inkml:trace contextRef="#ctx0" brushRef="#br0">315 8 24575,'-16'0'0,"-20"0"0,24 0 0,-29 0 0,19 0 0,-6 0 0,-6 0 0,19 0 0,-11 0 0,19 0 0,-6 0 0,6 0 0,1 0 0,-2 0 0,2 0 0,-1 0 0,1-3 0,-2 3 0,2-4 0,1 4 0,1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7"/>
    </inkml:context>
    <inkml:brush xml:id="br0">
      <inkml:brushProperty name="width" value="0.05" units="cm"/>
      <inkml:brushProperty name="height" value="0.05" units="cm"/>
      <inkml:brushProperty name="color" value="#E71224"/>
    </inkml:brush>
  </inkml:definitions>
  <inkml:trace contextRef="#ctx0" brushRef="#br0">231 1 24575,'-13'0'0,"-8"0"0,-17 0 0,-1 0 0,2 0 0,12 4 0,5-3 0,6 6 0,2-5 0,6 1 0,3-2 0,1 1 0,2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8"/>
    </inkml:context>
    <inkml:brush xml:id="br0">
      <inkml:brushProperty name="width" value="0.05" units="cm"/>
      <inkml:brushProperty name="height" value="0.05" units="cm"/>
      <inkml:brushProperty name="color" value="#E71224"/>
    </inkml:brush>
  </inkml:definitions>
  <inkml:trace contextRef="#ctx0" brushRef="#br0">253 24 24575,'-13'0'0,"-3"0"0,7 0 0,-3-1 0,6 0 0,-2-3 0,2 4 0,0 0 0,0 0 0,0 0 0,-2 0 0,2 0 0,0 0 0,0 0 0,0 0 0,-2 0 0,2 0 0,0 0 0,-5 0 0,4 0 0,-11 0 0,5 0 0,-1 0 0,2 0 0,5 0 0,0-2 0,1 1 0,-1-4 0,6 1 0,-4 3 0,3-3 0,0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9"/>
    </inkml:context>
    <inkml:brush xml:id="br0">
      <inkml:brushProperty name="width" value="0.05" units="cm"/>
      <inkml:brushProperty name="height" value="0.05" units="cm"/>
      <inkml:brushProperty name="color" value="#E71224"/>
    </inkml:brush>
  </inkml:definitions>
  <inkml:trace contextRef="#ctx0" brushRef="#br0">207 1 24575,'-13'0'0,"2"0"0,5 0 0,-1 0 0,1 2 0,2 2 0,-2 0 0,2 2 0,-2-4 0,-1 3 0,2-3 0,2 1 0,-3-1 0,2 0 0,-1-2 0,2 4 0,-3-4 0,3 2 0,-3-2 0,0 4 0,1-4 0,-1 2 0,1-2 0,1 4 0,-1-4 0,3 5 0,-4-4 0,-1 3 0,1-3 0,4 4 0,-4-4 0,1 3 0,1-2 0,-1-2 0,4 7 0,-5-6 0,2 2 0,0 0 0,1-3 0,1 6 0,0-5 0,2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235C4-ED45-4BF4-84AE-5A147A3D82AF}" type="datetimeFigureOut">
              <a:rPr lang="en-US" smtClean="0"/>
              <a:t>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259E8-7FFF-4847-8B37-2CC85100CDDC}" type="slidenum">
              <a:rPr lang="en-US" smtClean="0"/>
              <a:t>‹#›</a:t>
            </a:fld>
            <a:endParaRPr lang="en-US"/>
          </a:p>
        </p:txBody>
      </p:sp>
    </p:spTree>
    <p:extLst>
      <p:ext uri="{BB962C8B-B14F-4D97-AF65-F5344CB8AC3E}">
        <p14:creationId xmlns:p14="http://schemas.microsoft.com/office/powerpoint/2010/main" val="1527254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Welcome back,</a:t>
            </a:r>
          </a:p>
          <a:p>
            <a:r>
              <a:rPr lang="en-CA" dirty="0"/>
              <a:t>Congrats on first term, you survived the hardest term, keep it up</a:t>
            </a:r>
          </a:p>
          <a:p>
            <a:r>
              <a:rPr lang="en-CA" dirty="0"/>
              <a:t>Why are you here?  This is the Fundamentals of Computer Programming, and we are going to teach coding from scratch, assuming no prior knowledge.  </a:t>
            </a:r>
          </a:p>
          <a:p>
            <a:endParaRPr lang="en-CA" dirty="0"/>
          </a:p>
          <a:p>
            <a:r>
              <a:rPr lang="en-CA" dirty="0"/>
              <a:t>By the time this course is done, our big learning outcomes are for you to 1) Learn the basics of coding 2) Get excited and enjoy coding and 3) see how coding fits into your discipline, and I’ll touch on all these things today</a:t>
            </a:r>
          </a:p>
        </p:txBody>
      </p:sp>
      <p:sp>
        <p:nvSpPr>
          <p:cNvPr id="4" name="Slide Number Placeholder 3"/>
          <p:cNvSpPr>
            <a:spLocks noGrp="1"/>
          </p:cNvSpPr>
          <p:nvPr>
            <p:ph type="sldNum" sz="quarter" idx="5"/>
          </p:nvPr>
        </p:nvSpPr>
        <p:spPr/>
        <p:txBody>
          <a:bodyPr/>
          <a:lstStyle/>
          <a:p>
            <a:fld id="{541259E8-7FFF-4847-8B37-2CC85100CDDC}" type="slidenum">
              <a:rPr lang="en-US" smtClean="0"/>
              <a:t>1</a:t>
            </a:fld>
            <a:endParaRPr lang="en-US"/>
          </a:p>
        </p:txBody>
      </p:sp>
    </p:spTree>
    <p:extLst>
      <p:ext uri="{BB962C8B-B14F-4D97-AF65-F5344CB8AC3E}">
        <p14:creationId xmlns:p14="http://schemas.microsoft.com/office/powerpoint/2010/main" val="2762101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tutorials week 1</a:t>
            </a:r>
          </a:p>
        </p:txBody>
      </p:sp>
      <p:sp>
        <p:nvSpPr>
          <p:cNvPr id="4" name="Slide Number Placeholder 3"/>
          <p:cNvSpPr>
            <a:spLocks noGrp="1"/>
          </p:cNvSpPr>
          <p:nvPr>
            <p:ph type="sldNum" sz="quarter" idx="5"/>
          </p:nvPr>
        </p:nvSpPr>
        <p:spPr/>
        <p:txBody>
          <a:bodyPr/>
          <a:lstStyle/>
          <a:p>
            <a:fld id="{541259E8-7FFF-4847-8B37-2CC85100CDDC}" type="slidenum">
              <a:rPr lang="en-US" smtClean="0"/>
              <a:t>27</a:t>
            </a:fld>
            <a:endParaRPr lang="en-US"/>
          </a:p>
        </p:txBody>
      </p:sp>
    </p:spTree>
    <p:extLst>
      <p:ext uri="{BB962C8B-B14F-4D97-AF65-F5344CB8AC3E}">
        <p14:creationId xmlns:p14="http://schemas.microsoft.com/office/powerpoint/2010/main" val="1685609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Lab 0 released this Thursday, PRA start this Friday.</a:t>
            </a:r>
          </a:p>
        </p:txBody>
      </p:sp>
      <p:sp>
        <p:nvSpPr>
          <p:cNvPr id="4" name="Slide Number Placeholder 3"/>
          <p:cNvSpPr>
            <a:spLocks noGrp="1"/>
          </p:cNvSpPr>
          <p:nvPr>
            <p:ph type="sldNum" sz="quarter" idx="5"/>
          </p:nvPr>
        </p:nvSpPr>
        <p:spPr/>
        <p:txBody>
          <a:bodyPr/>
          <a:lstStyle/>
          <a:p>
            <a:fld id="{541259E8-7FFF-4847-8B37-2CC85100CDDC}" type="slidenum">
              <a:rPr lang="en-US" smtClean="0"/>
              <a:t>28</a:t>
            </a:fld>
            <a:endParaRPr lang="en-US"/>
          </a:p>
        </p:txBody>
      </p:sp>
    </p:spTree>
    <p:extLst>
      <p:ext uri="{BB962C8B-B14F-4D97-AF65-F5344CB8AC3E}">
        <p14:creationId xmlns:p14="http://schemas.microsoft.com/office/powerpoint/2010/main" val="2962547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do we ask these questions?  So we can iterate!  So we can improve for YOU!</a:t>
            </a:r>
          </a:p>
          <a:p>
            <a:r>
              <a:rPr lang="en-CA" dirty="0"/>
              <a:t>Course Evals we don’t get until after the term has ended.  I STILL don’t have the course evals you provided from ESP last term.  This lets us iterate for you.    We want to know NOW what you don’t understand NOW so we can change lecture and tutorial content for you ASAP.</a:t>
            </a:r>
          </a:p>
          <a:p>
            <a:endParaRPr lang="en-CA" dirty="0"/>
          </a:p>
          <a:p>
            <a:r>
              <a:rPr lang="en-CA" dirty="0"/>
              <a:t>For some examples, in the past we’ve used some of the reflection data to allocate extra lecture time to recap common points of confusion, and we’ve also added extra online labs and tutorials upon student request.  </a:t>
            </a:r>
          </a:p>
        </p:txBody>
      </p:sp>
      <p:sp>
        <p:nvSpPr>
          <p:cNvPr id="4" name="Slide Number Placeholder 3"/>
          <p:cNvSpPr>
            <a:spLocks noGrp="1"/>
          </p:cNvSpPr>
          <p:nvPr>
            <p:ph type="sldNum" sz="quarter" idx="5"/>
          </p:nvPr>
        </p:nvSpPr>
        <p:spPr/>
        <p:txBody>
          <a:bodyPr/>
          <a:lstStyle/>
          <a:p>
            <a:fld id="{541259E8-7FFF-4847-8B37-2CC85100CDDC}" type="slidenum">
              <a:rPr lang="en-US" smtClean="0"/>
              <a:t>30</a:t>
            </a:fld>
            <a:endParaRPr lang="en-US"/>
          </a:p>
        </p:txBody>
      </p:sp>
    </p:spTree>
    <p:extLst>
      <p:ext uri="{BB962C8B-B14F-4D97-AF65-F5344CB8AC3E}">
        <p14:creationId xmlns:p14="http://schemas.microsoft.com/office/powerpoint/2010/main" val="4170788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 days to complete something that takes a couple minutes and is based only on your honesty.  </a:t>
            </a:r>
          </a:p>
          <a:p>
            <a:r>
              <a:rPr lang="en-CA" dirty="0"/>
              <a:t>Easiest 2% you might get in a course all term – HOWEVER, and I’m saying this because it’s happened too many times to count – not doing these really doesn’t look good on the student when we get the inevitable emails next term from students who have failed with a 48% asking us to raise their grade.  </a:t>
            </a:r>
          </a:p>
          <a:p>
            <a:endParaRPr lang="en-CA" dirty="0"/>
          </a:p>
          <a:p>
            <a:r>
              <a:rPr lang="en-CA" dirty="0"/>
              <a:t>Failure in this course is a real possibility, every year students fail who don’t take this course as seriously as they should.  Get the easy marks where you can, and keep up with the lecture content as much as you can.</a:t>
            </a:r>
          </a:p>
        </p:txBody>
      </p:sp>
      <p:sp>
        <p:nvSpPr>
          <p:cNvPr id="4" name="Slide Number Placeholder 3"/>
          <p:cNvSpPr>
            <a:spLocks noGrp="1"/>
          </p:cNvSpPr>
          <p:nvPr>
            <p:ph type="sldNum" sz="quarter" idx="5"/>
          </p:nvPr>
        </p:nvSpPr>
        <p:spPr/>
        <p:txBody>
          <a:bodyPr/>
          <a:lstStyle/>
          <a:p>
            <a:fld id="{541259E8-7FFF-4847-8B37-2CC85100CDDC}" type="slidenum">
              <a:rPr lang="en-US" smtClean="0"/>
              <a:t>31</a:t>
            </a:fld>
            <a:endParaRPr lang="en-US"/>
          </a:p>
        </p:txBody>
      </p:sp>
    </p:spTree>
    <p:extLst>
      <p:ext uri="{BB962C8B-B14F-4D97-AF65-F5344CB8AC3E}">
        <p14:creationId xmlns:p14="http://schemas.microsoft.com/office/powerpoint/2010/main" val="3039256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Keep up!</a:t>
            </a:r>
          </a:p>
          <a:p>
            <a:r>
              <a:rPr lang="en-CA" dirty="0"/>
              <a:t>Don’t just stare at a blank file or the same bug for hours!  Post on Piazza with a specific question or go to tutorial or lab to get help.  You might even ask something like </a:t>
            </a:r>
            <a:r>
              <a:rPr lang="en-CA" dirty="0" err="1"/>
              <a:t>ChatGPT</a:t>
            </a:r>
            <a:r>
              <a:rPr lang="en-CA" dirty="0"/>
              <a:t> for help, which can be fine, as long as you know that you are responsible for writing code WITHOUT </a:t>
            </a:r>
            <a:r>
              <a:rPr lang="en-CA" dirty="0" err="1"/>
              <a:t>chatGPT</a:t>
            </a:r>
            <a:r>
              <a:rPr lang="en-CA" dirty="0"/>
              <a:t> for 88% of your final grade.</a:t>
            </a:r>
          </a:p>
        </p:txBody>
      </p:sp>
      <p:sp>
        <p:nvSpPr>
          <p:cNvPr id="4" name="Slide Number Placeholder 3"/>
          <p:cNvSpPr>
            <a:spLocks noGrp="1"/>
          </p:cNvSpPr>
          <p:nvPr>
            <p:ph type="sldNum" sz="quarter" idx="5"/>
          </p:nvPr>
        </p:nvSpPr>
        <p:spPr/>
        <p:txBody>
          <a:bodyPr/>
          <a:lstStyle/>
          <a:p>
            <a:fld id="{541259E8-7FFF-4847-8B37-2CC85100CDDC}" type="slidenum">
              <a:rPr lang="en-US" smtClean="0"/>
              <a:t>32</a:t>
            </a:fld>
            <a:endParaRPr lang="en-US"/>
          </a:p>
        </p:txBody>
      </p:sp>
    </p:spTree>
    <p:extLst>
      <p:ext uri="{BB962C8B-B14F-4D97-AF65-F5344CB8AC3E}">
        <p14:creationId xmlns:p14="http://schemas.microsoft.com/office/powerpoint/2010/main" val="2066471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Engineering design – You know that I teach the engineering design course, and I want to how some of those skills -  whether it’s as defining the problem, brainstorming, and iteration - transfer to programming</a:t>
            </a:r>
          </a:p>
        </p:txBody>
      </p:sp>
      <p:sp>
        <p:nvSpPr>
          <p:cNvPr id="4" name="Slide Number Placeholder 3"/>
          <p:cNvSpPr>
            <a:spLocks noGrp="1"/>
          </p:cNvSpPr>
          <p:nvPr>
            <p:ph type="sldNum" sz="quarter" idx="5"/>
          </p:nvPr>
        </p:nvSpPr>
        <p:spPr/>
        <p:txBody>
          <a:bodyPr/>
          <a:lstStyle/>
          <a:p>
            <a:fld id="{541259E8-7FFF-4847-8B37-2CC85100CDDC}" type="slidenum">
              <a:rPr lang="en-US" smtClean="0"/>
              <a:t>34</a:t>
            </a:fld>
            <a:endParaRPr lang="en-US"/>
          </a:p>
        </p:txBody>
      </p:sp>
    </p:spTree>
    <p:extLst>
      <p:ext uri="{BB962C8B-B14F-4D97-AF65-F5344CB8AC3E}">
        <p14:creationId xmlns:p14="http://schemas.microsoft.com/office/powerpoint/2010/main" val="146576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other course can you lie in bed, with music or Netflix playing, and play around on your computer guilt-free</a:t>
            </a:r>
          </a:p>
        </p:txBody>
      </p:sp>
      <p:sp>
        <p:nvSpPr>
          <p:cNvPr id="4" name="Slide Number Placeholder 3"/>
          <p:cNvSpPr>
            <a:spLocks noGrp="1"/>
          </p:cNvSpPr>
          <p:nvPr>
            <p:ph type="sldNum" sz="quarter" idx="5"/>
          </p:nvPr>
        </p:nvSpPr>
        <p:spPr/>
        <p:txBody>
          <a:bodyPr/>
          <a:lstStyle/>
          <a:p>
            <a:fld id="{541259E8-7FFF-4847-8B37-2CC85100CDDC}" type="slidenum">
              <a:rPr lang="en-US" smtClean="0"/>
              <a:t>36</a:t>
            </a:fld>
            <a:endParaRPr lang="en-US"/>
          </a:p>
        </p:txBody>
      </p:sp>
    </p:spTree>
    <p:extLst>
      <p:ext uri="{BB962C8B-B14F-4D97-AF65-F5344CB8AC3E}">
        <p14:creationId xmlns:p14="http://schemas.microsoft.com/office/powerpoint/2010/main" val="2985065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 little bit more about assembly code vs machine code next </a:t>
            </a:r>
            <a:r>
              <a:rPr lang="en-US" dirty="0" err="1"/>
              <a:t>lexture</a:t>
            </a:r>
            <a:r>
              <a:rPr lang="en-US" dirty="0"/>
              <a:t>, but it’s really not important for the sake of this course.</a:t>
            </a:r>
          </a:p>
          <a:p>
            <a:endParaRPr lang="en-US" dirty="0"/>
          </a:p>
          <a:p>
            <a:r>
              <a:rPr lang="en-US" dirty="0"/>
              <a:t>There’s a reason we are teaching in Python</a:t>
            </a:r>
          </a:p>
        </p:txBody>
      </p:sp>
      <p:sp>
        <p:nvSpPr>
          <p:cNvPr id="4" name="Slide Number Placeholder 3"/>
          <p:cNvSpPr>
            <a:spLocks noGrp="1"/>
          </p:cNvSpPr>
          <p:nvPr>
            <p:ph type="sldNum" sz="quarter" idx="5"/>
          </p:nvPr>
        </p:nvSpPr>
        <p:spPr/>
        <p:txBody>
          <a:bodyPr/>
          <a:lstStyle/>
          <a:p>
            <a:fld id="{541259E8-7FFF-4847-8B37-2CC85100CDDC}" type="slidenum">
              <a:rPr lang="en-US" smtClean="0"/>
              <a:t>38</a:t>
            </a:fld>
            <a:endParaRPr lang="en-US"/>
          </a:p>
        </p:txBody>
      </p:sp>
    </p:spTree>
    <p:extLst>
      <p:ext uri="{BB962C8B-B14F-4D97-AF65-F5344CB8AC3E}">
        <p14:creationId xmlns:p14="http://schemas.microsoft.com/office/powerpoint/2010/main" val="4214239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39</a:t>
            </a:fld>
            <a:endParaRPr lang="en-US"/>
          </a:p>
        </p:txBody>
      </p:sp>
    </p:spTree>
    <p:extLst>
      <p:ext uri="{BB962C8B-B14F-4D97-AF65-F5344CB8AC3E}">
        <p14:creationId xmlns:p14="http://schemas.microsoft.com/office/powerpoint/2010/main" val="72054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Cloud - Being able to store, share, and execute things from the cloud.  </a:t>
            </a:r>
            <a:r>
              <a:rPr lang="en-CA" dirty="0" err="1"/>
              <a:t>JupyterHub</a:t>
            </a:r>
            <a:r>
              <a:rPr lang="en-CA" dirty="0"/>
              <a:t> is one tool we’ll use this year that lets us save and run Python Notebooks in the cloud, without needing anything installed locally on our computer.</a:t>
            </a:r>
          </a:p>
          <a:p>
            <a:r>
              <a:rPr lang="en-CA" dirty="0"/>
              <a:t>Cheap sensors – the example from my wheelchair app that let me have tiny sensor for $20 that let me measure everything I could possibly want, and all that data  collection formed this idea of</a:t>
            </a:r>
          </a:p>
          <a:p>
            <a:r>
              <a:rPr lang="en-CA" dirty="0"/>
              <a:t>Big Data – When we have data on everything and anything, we can start to gain insights and learn things using machine learning, which ultimately becomes the foundation artificial intelligence</a:t>
            </a:r>
          </a:p>
          <a:p>
            <a:r>
              <a:rPr lang="en-CA" dirty="0"/>
              <a:t>AI – You’ve probably all used </a:t>
            </a:r>
            <a:r>
              <a:rPr lang="en-CA" dirty="0" err="1"/>
              <a:t>ChatGPT</a:t>
            </a:r>
            <a:r>
              <a:rPr lang="en-CA" dirty="0"/>
              <a:t> or open AI by now, so you can start to imagine how that will develop in the future.  </a:t>
            </a:r>
          </a:p>
          <a:p>
            <a:r>
              <a:rPr lang="en-CA" dirty="0"/>
              <a:t>IoT – which is kind of a combination of all of these things, but provides us with Smart Homes and enables the futuristic world where you can drive home and as soon as you get in driveway your lights turn on and your oven starts pre-heating.</a:t>
            </a:r>
          </a:p>
        </p:txBody>
      </p:sp>
      <p:sp>
        <p:nvSpPr>
          <p:cNvPr id="4" name="Slide Number Placeholder 3"/>
          <p:cNvSpPr>
            <a:spLocks noGrp="1"/>
          </p:cNvSpPr>
          <p:nvPr>
            <p:ph type="sldNum" sz="quarter" idx="5"/>
          </p:nvPr>
        </p:nvSpPr>
        <p:spPr/>
        <p:txBody>
          <a:bodyPr/>
          <a:lstStyle/>
          <a:p>
            <a:fld id="{541259E8-7FFF-4847-8B37-2CC85100CDDC}" type="slidenum">
              <a:rPr lang="en-US" smtClean="0"/>
              <a:t>48</a:t>
            </a:fld>
            <a:endParaRPr lang="en-US"/>
          </a:p>
        </p:txBody>
      </p:sp>
    </p:spTree>
    <p:extLst>
      <p:ext uri="{BB962C8B-B14F-4D97-AF65-F5344CB8AC3E}">
        <p14:creationId xmlns:p14="http://schemas.microsoft.com/office/powerpoint/2010/main" val="368292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week’s plan will be a gentle easing into the world of programming.</a:t>
            </a:r>
          </a:p>
          <a:p>
            <a:endParaRPr lang="en-CA" dirty="0"/>
          </a:p>
          <a:p>
            <a:r>
              <a:rPr lang="en-CA" dirty="0"/>
              <a:t>Next class we will talk about the tools and programs we’ll be using in this course, please install these beforehand</a:t>
            </a:r>
          </a:p>
          <a:p>
            <a:endParaRPr lang="en-CA" dirty="0"/>
          </a:p>
        </p:txBody>
      </p:sp>
      <p:sp>
        <p:nvSpPr>
          <p:cNvPr id="4" name="Slide Number Placeholder 3"/>
          <p:cNvSpPr>
            <a:spLocks noGrp="1"/>
          </p:cNvSpPr>
          <p:nvPr>
            <p:ph type="sldNum" sz="quarter" idx="5"/>
          </p:nvPr>
        </p:nvSpPr>
        <p:spPr/>
        <p:txBody>
          <a:bodyPr/>
          <a:lstStyle/>
          <a:p>
            <a:fld id="{541259E8-7FFF-4847-8B37-2CC85100CDDC}" type="slidenum">
              <a:rPr lang="en-US" smtClean="0"/>
              <a:t>2</a:t>
            </a:fld>
            <a:endParaRPr lang="en-US"/>
          </a:p>
        </p:txBody>
      </p:sp>
    </p:spTree>
    <p:extLst>
      <p:ext uri="{BB962C8B-B14F-4D97-AF65-F5344CB8AC3E}">
        <p14:creationId xmlns:p14="http://schemas.microsoft.com/office/powerpoint/2010/main" val="2647764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It’s not just the car itself, it’s all the electronics and systems and diagnostics that can go into a car.  There’s </a:t>
            </a:r>
            <a:r>
              <a:rPr lang="en-CA" dirty="0" err="1"/>
              <a:t>realtime</a:t>
            </a:r>
            <a:r>
              <a:rPr lang="en-CA" dirty="0"/>
              <a:t> tuning that can be done.</a:t>
            </a:r>
          </a:p>
          <a:p>
            <a:r>
              <a:rPr lang="en-CA" dirty="0"/>
              <a:t>One interesting extension is an Formula 1 team that combined the racing diagnostics with biometric data, so they can monitor and optimise things like heart rate in both their racers and their pit crew.</a:t>
            </a:r>
          </a:p>
          <a:p>
            <a:r>
              <a:rPr lang="en-CA" dirty="0"/>
              <a:t>Another extension you might have heard about is how Tesla is able to send updates to the car, remotely modifying things like suspension.  This would have been done by a team of engineers that have a great understanding of both mechanical systems and software engineering.</a:t>
            </a:r>
          </a:p>
        </p:txBody>
      </p:sp>
      <p:sp>
        <p:nvSpPr>
          <p:cNvPr id="4" name="Slide Number Placeholder 3"/>
          <p:cNvSpPr>
            <a:spLocks noGrp="1"/>
          </p:cNvSpPr>
          <p:nvPr>
            <p:ph type="sldNum" sz="quarter" idx="5"/>
          </p:nvPr>
        </p:nvSpPr>
        <p:spPr/>
        <p:txBody>
          <a:bodyPr/>
          <a:lstStyle/>
          <a:p>
            <a:fld id="{541259E8-7FFF-4847-8B37-2CC85100CDDC}" type="slidenum">
              <a:rPr lang="en-US" smtClean="0"/>
              <a:t>49</a:t>
            </a:fld>
            <a:endParaRPr lang="en-US"/>
          </a:p>
        </p:txBody>
      </p:sp>
    </p:spTree>
    <p:extLst>
      <p:ext uri="{BB962C8B-B14F-4D97-AF65-F5344CB8AC3E}">
        <p14:creationId xmlns:p14="http://schemas.microsoft.com/office/powerpoint/2010/main" val="1222215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There’s lots done on the image analysis of microstructures to predict different breakage patterns, Seb could talk to you a lot more about this.</a:t>
            </a:r>
          </a:p>
          <a:p>
            <a:endParaRPr lang="en-CA" dirty="0"/>
          </a:p>
          <a:p>
            <a:r>
              <a:rPr lang="en-CA" dirty="0"/>
              <a:t>From my background, another hybrid of materials and software engineering is the scanning and 3d printing organs that can be used for either practice for surgeons or and maybe in the future, organ donation candidates for those in need.</a:t>
            </a:r>
          </a:p>
          <a:p>
            <a:endParaRPr lang="en-CA" dirty="0"/>
          </a:p>
          <a:p>
            <a:endParaRPr lang="en-CA" dirty="0"/>
          </a:p>
        </p:txBody>
      </p:sp>
      <p:sp>
        <p:nvSpPr>
          <p:cNvPr id="4" name="Slide Number Placeholder 3"/>
          <p:cNvSpPr>
            <a:spLocks noGrp="1"/>
          </p:cNvSpPr>
          <p:nvPr>
            <p:ph type="sldNum" sz="quarter" idx="5"/>
          </p:nvPr>
        </p:nvSpPr>
        <p:spPr/>
        <p:txBody>
          <a:bodyPr/>
          <a:lstStyle/>
          <a:p>
            <a:fld id="{541259E8-7FFF-4847-8B37-2CC85100CDDC}" type="slidenum">
              <a:rPr lang="en-US" smtClean="0"/>
              <a:t>50</a:t>
            </a:fld>
            <a:endParaRPr lang="en-US"/>
          </a:p>
        </p:txBody>
      </p:sp>
    </p:spTree>
    <p:extLst>
      <p:ext uri="{BB962C8B-B14F-4D97-AF65-F5344CB8AC3E}">
        <p14:creationId xmlns:p14="http://schemas.microsoft.com/office/powerpoint/2010/main" val="2777088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Civil is probably the discipline that thinks they need it the least, but probably have the most to gain by adopting it.  </a:t>
            </a:r>
          </a:p>
          <a:p>
            <a:endParaRPr lang="en-CA" dirty="0"/>
          </a:p>
          <a:p>
            <a:r>
              <a:rPr lang="en-CA" dirty="0"/>
              <a:t>Civil engineering has been completely disrupted by new technology and software</a:t>
            </a:r>
          </a:p>
        </p:txBody>
      </p:sp>
      <p:sp>
        <p:nvSpPr>
          <p:cNvPr id="4" name="Slide Number Placeholder 3"/>
          <p:cNvSpPr>
            <a:spLocks noGrp="1"/>
          </p:cNvSpPr>
          <p:nvPr>
            <p:ph type="sldNum" sz="quarter" idx="5"/>
          </p:nvPr>
        </p:nvSpPr>
        <p:spPr/>
        <p:txBody>
          <a:bodyPr/>
          <a:lstStyle/>
          <a:p>
            <a:fld id="{541259E8-7FFF-4847-8B37-2CC85100CDDC}" type="slidenum">
              <a:rPr lang="en-US" smtClean="0"/>
              <a:t>51</a:t>
            </a:fld>
            <a:endParaRPr lang="en-US"/>
          </a:p>
        </p:txBody>
      </p:sp>
    </p:spTree>
    <p:extLst>
      <p:ext uri="{BB962C8B-B14F-4D97-AF65-F5344CB8AC3E}">
        <p14:creationId xmlns:p14="http://schemas.microsoft.com/office/powerpoint/2010/main" val="1327299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Semi-autonomous mines with self driving vehicles?  Removing the human element could make elements of mining not only cheaper, but also much safer.  Autonomous mining tools have also been shown to last significantly longer without manual wear and tear and misuse.</a:t>
            </a:r>
          </a:p>
        </p:txBody>
      </p:sp>
      <p:sp>
        <p:nvSpPr>
          <p:cNvPr id="4" name="Slide Number Placeholder 3"/>
          <p:cNvSpPr>
            <a:spLocks noGrp="1"/>
          </p:cNvSpPr>
          <p:nvPr>
            <p:ph type="sldNum" sz="quarter" idx="5"/>
          </p:nvPr>
        </p:nvSpPr>
        <p:spPr/>
        <p:txBody>
          <a:bodyPr/>
          <a:lstStyle/>
          <a:p>
            <a:fld id="{541259E8-7FFF-4847-8B37-2CC85100CDDC}" type="slidenum">
              <a:rPr lang="en-US" smtClean="0"/>
              <a:t>52</a:t>
            </a:fld>
            <a:endParaRPr lang="en-US"/>
          </a:p>
        </p:txBody>
      </p:sp>
    </p:spTree>
    <p:extLst>
      <p:ext uri="{BB962C8B-B14F-4D97-AF65-F5344CB8AC3E}">
        <p14:creationId xmlns:p14="http://schemas.microsoft.com/office/powerpoint/2010/main" val="587194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of doing many rounds of tests and trials what about getting the first set of results, and having AI suggesting the direction to go for the next trial so you can more efficiently develop or optimise your drug.</a:t>
            </a:r>
          </a:p>
        </p:txBody>
      </p:sp>
      <p:sp>
        <p:nvSpPr>
          <p:cNvPr id="4" name="Slide Number Placeholder 3"/>
          <p:cNvSpPr>
            <a:spLocks noGrp="1"/>
          </p:cNvSpPr>
          <p:nvPr>
            <p:ph type="sldNum" sz="quarter" idx="5"/>
          </p:nvPr>
        </p:nvSpPr>
        <p:spPr/>
        <p:txBody>
          <a:bodyPr/>
          <a:lstStyle/>
          <a:p>
            <a:fld id="{541259E8-7FFF-4847-8B37-2CC85100CDDC}" type="slidenum">
              <a:rPr lang="en-US" smtClean="0"/>
              <a:t>53</a:t>
            </a:fld>
            <a:endParaRPr lang="en-US"/>
          </a:p>
        </p:txBody>
      </p:sp>
    </p:spTree>
    <p:extLst>
      <p:ext uri="{BB962C8B-B14F-4D97-AF65-F5344CB8AC3E}">
        <p14:creationId xmlns:p14="http://schemas.microsoft.com/office/powerpoint/2010/main" val="3286105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Supercomputers that have been made with billions of computations per second, to simulate the human body</a:t>
            </a:r>
          </a:p>
          <a:p>
            <a:r>
              <a:rPr lang="en-CA" dirty="0"/>
              <a:t>Imagine if we could simulate how the body would react to specific inputs, such as exercise, or nutrition, or vaccines?</a:t>
            </a:r>
          </a:p>
          <a:p>
            <a:r>
              <a:rPr lang="en-CA" dirty="0"/>
              <a:t>Huge pivot in 2020 to focus on how vaccines and Covid would impact specific human bodies in different ways.</a:t>
            </a:r>
          </a:p>
        </p:txBody>
      </p:sp>
      <p:sp>
        <p:nvSpPr>
          <p:cNvPr id="4" name="Slide Number Placeholder 3"/>
          <p:cNvSpPr>
            <a:spLocks noGrp="1"/>
          </p:cNvSpPr>
          <p:nvPr>
            <p:ph type="sldNum" sz="quarter" idx="5"/>
          </p:nvPr>
        </p:nvSpPr>
        <p:spPr/>
        <p:txBody>
          <a:bodyPr/>
          <a:lstStyle/>
          <a:p>
            <a:fld id="{541259E8-7FFF-4847-8B37-2CC85100CDDC}" type="slidenum">
              <a:rPr lang="en-US" smtClean="0"/>
              <a:t>54</a:t>
            </a:fld>
            <a:endParaRPr lang="en-US"/>
          </a:p>
        </p:txBody>
      </p:sp>
    </p:spTree>
    <p:extLst>
      <p:ext uri="{BB962C8B-B14F-4D97-AF65-F5344CB8AC3E}">
        <p14:creationId xmlns:p14="http://schemas.microsoft.com/office/powerpoint/2010/main" val="1798537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skills are in demand, and Python is one of the sought after and used languages in the world.</a:t>
            </a:r>
          </a:p>
        </p:txBody>
      </p:sp>
      <p:sp>
        <p:nvSpPr>
          <p:cNvPr id="4" name="Slide Number Placeholder 3"/>
          <p:cNvSpPr>
            <a:spLocks noGrp="1"/>
          </p:cNvSpPr>
          <p:nvPr>
            <p:ph type="sldNum" sz="quarter" idx="5"/>
          </p:nvPr>
        </p:nvSpPr>
        <p:spPr/>
        <p:txBody>
          <a:bodyPr/>
          <a:lstStyle/>
          <a:p>
            <a:fld id="{60DE5AB9-664F-C84D-A262-A8FBD7267343}" type="slidenum">
              <a:rPr lang="en-US" smtClean="0"/>
              <a:t>56</a:t>
            </a:fld>
            <a:endParaRPr lang="en-US"/>
          </a:p>
        </p:txBody>
      </p:sp>
    </p:spTree>
    <p:extLst>
      <p:ext uri="{BB962C8B-B14F-4D97-AF65-F5344CB8AC3E}">
        <p14:creationId xmlns:p14="http://schemas.microsoft.com/office/powerpoint/2010/main" val="162407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308A3-6928-13FB-DA28-14A49DB3C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8A057-54BD-7230-11F6-CFD4C5BEB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5FC60D-15E3-06C7-0699-8EA1B49D11BE}"/>
              </a:ext>
            </a:extLst>
          </p:cNvPr>
          <p:cNvSpPr>
            <a:spLocks noGrp="1"/>
          </p:cNvSpPr>
          <p:nvPr>
            <p:ph type="body" idx="1"/>
          </p:nvPr>
        </p:nvSpPr>
        <p:spPr/>
        <p:txBody>
          <a:bodyPr/>
          <a:lstStyle/>
          <a:p>
            <a:r>
              <a:rPr lang="en-US" dirty="0"/>
              <a:t>Programming skills are in demand, and Python is one of the sought after and used languages in the world.</a:t>
            </a:r>
          </a:p>
        </p:txBody>
      </p:sp>
      <p:sp>
        <p:nvSpPr>
          <p:cNvPr id="4" name="Slide Number Placeholder 3">
            <a:extLst>
              <a:ext uri="{FF2B5EF4-FFF2-40B4-BE49-F238E27FC236}">
                <a16:creationId xmlns:a16="http://schemas.microsoft.com/office/drawing/2014/main" id="{5CDBE5F2-395D-535D-A103-DDC48212A282}"/>
              </a:ext>
            </a:extLst>
          </p:cNvPr>
          <p:cNvSpPr>
            <a:spLocks noGrp="1"/>
          </p:cNvSpPr>
          <p:nvPr>
            <p:ph type="sldNum" sz="quarter" idx="5"/>
          </p:nvPr>
        </p:nvSpPr>
        <p:spPr/>
        <p:txBody>
          <a:bodyPr/>
          <a:lstStyle/>
          <a:p>
            <a:fld id="{60DE5AB9-664F-C84D-A262-A8FBD7267343}" type="slidenum">
              <a:rPr lang="en-US" smtClean="0"/>
              <a:t>57</a:t>
            </a:fld>
            <a:endParaRPr lang="en-US"/>
          </a:p>
        </p:txBody>
      </p:sp>
    </p:spTree>
    <p:extLst>
      <p:ext uri="{BB962C8B-B14F-4D97-AF65-F5344CB8AC3E}">
        <p14:creationId xmlns:p14="http://schemas.microsoft.com/office/powerpoint/2010/main" val="982493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first, an intro!</a:t>
            </a:r>
          </a:p>
        </p:txBody>
      </p:sp>
      <p:sp>
        <p:nvSpPr>
          <p:cNvPr id="4" name="Slide Number Placeholder 3"/>
          <p:cNvSpPr>
            <a:spLocks noGrp="1"/>
          </p:cNvSpPr>
          <p:nvPr>
            <p:ph type="sldNum" sz="quarter" idx="5"/>
          </p:nvPr>
        </p:nvSpPr>
        <p:spPr/>
        <p:txBody>
          <a:bodyPr/>
          <a:lstStyle/>
          <a:p>
            <a:fld id="{541259E8-7FFF-4847-8B37-2CC85100CDDC}" type="slidenum">
              <a:rPr lang="en-US" smtClean="0"/>
              <a:t>3</a:t>
            </a:fld>
            <a:endParaRPr lang="en-US"/>
          </a:p>
        </p:txBody>
      </p:sp>
    </p:spTree>
    <p:extLst>
      <p:ext uri="{BB962C8B-B14F-4D97-AF65-F5344CB8AC3E}">
        <p14:creationId xmlns:p14="http://schemas.microsoft.com/office/powerpoint/2010/main" val="3952793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Started at 13, neighbours computer, that culminated in high school grad prank where I wrote a virus that melted most of our library’s computers.  </a:t>
            </a:r>
          </a:p>
          <a:p>
            <a:endParaRPr lang="en-CA" dirty="0"/>
          </a:p>
          <a:p>
            <a:r>
              <a:rPr lang="en-CA" dirty="0"/>
              <a:t>Fortunately, high school teacher pushed me into engineering to help channel some of this, and by second year I was working with the FYO to and using machine learning to predict, as early as possible in the term, which students would fail out, so we could proactively reach out before they even know they are at risk of failing out.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 spent a few years working at hospitals in Toronto and eventually I started exploring job opportunities outside of Canada, I was limited by a lack of a graduate degree, so I came back to U of T to get my Masters in Biomed Eng.  Just FYI, if you want to work in countries without citizenship, engineering companies usually only hire graduate degrees.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All of the sudden, with my experience and the contacts I made in graduate school, I was being offered more money than I’ve ever even seen in my bank account, for a weekend’s worth of work.  So when </a:t>
            </a:r>
            <a:r>
              <a:rPr lang="en-CA" dirty="0" err="1"/>
              <a:t>Seb</a:t>
            </a:r>
            <a:r>
              <a:rPr lang="en-CA" dirty="0"/>
              <a:t> and I talk about this being a valuable skill, we mean it in more ways than one</a:t>
            </a:r>
          </a:p>
          <a:p>
            <a:endParaRPr lang="en-CA" dirty="0"/>
          </a:p>
          <a:p>
            <a:r>
              <a:rPr lang="en-CA" dirty="0"/>
              <a:t>Throughout this time, I worked out of different hospitals </a:t>
            </a:r>
          </a:p>
        </p:txBody>
      </p:sp>
      <p:sp>
        <p:nvSpPr>
          <p:cNvPr id="4" name="Slide Number Placeholder 3"/>
          <p:cNvSpPr>
            <a:spLocks noGrp="1"/>
          </p:cNvSpPr>
          <p:nvPr>
            <p:ph type="sldNum" sz="quarter" idx="5"/>
          </p:nvPr>
        </p:nvSpPr>
        <p:spPr/>
        <p:txBody>
          <a:bodyPr/>
          <a:lstStyle/>
          <a:p>
            <a:fld id="{541259E8-7FFF-4847-8B37-2CC85100CDDC}" type="slidenum">
              <a:rPr lang="en-US" smtClean="0"/>
              <a:t>4</a:t>
            </a:fld>
            <a:endParaRPr lang="en-US"/>
          </a:p>
        </p:txBody>
      </p:sp>
    </p:spTree>
    <p:extLst>
      <p:ext uri="{BB962C8B-B14F-4D97-AF65-F5344CB8AC3E}">
        <p14:creationId xmlns:p14="http://schemas.microsoft.com/office/powerpoint/2010/main" val="2859044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Anytime you want to chat about cats, country music, the </a:t>
            </a:r>
            <a:r>
              <a:rPr lang="en-CA" dirty="0" err="1"/>
              <a:t>leafs</a:t>
            </a:r>
            <a:r>
              <a:rPr lang="en-CA" dirty="0"/>
              <a:t>, Disney, marvel, or you’ve got some spicy food recommendations, let me know</a:t>
            </a:r>
          </a:p>
        </p:txBody>
      </p:sp>
      <p:sp>
        <p:nvSpPr>
          <p:cNvPr id="4" name="Slide Number Placeholder 3"/>
          <p:cNvSpPr>
            <a:spLocks noGrp="1"/>
          </p:cNvSpPr>
          <p:nvPr>
            <p:ph type="sldNum" sz="quarter" idx="5"/>
          </p:nvPr>
        </p:nvSpPr>
        <p:spPr/>
        <p:txBody>
          <a:bodyPr/>
          <a:lstStyle/>
          <a:p>
            <a:fld id="{541259E8-7FFF-4847-8B37-2CC85100CDDC}" type="slidenum">
              <a:rPr lang="en-US" smtClean="0"/>
              <a:t>8</a:t>
            </a:fld>
            <a:endParaRPr lang="en-US"/>
          </a:p>
        </p:txBody>
      </p:sp>
    </p:spTree>
    <p:extLst>
      <p:ext uri="{BB962C8B-B14F-4D97-AF65-F5344CB8AC3E}">
        <p14:creationId xmlns:p14="http://schemas.microsoft.com/office/powerpoint/2010/main" val="239146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Start: 16:02</a:t>
            </a:r>
          </a:p>
          <a:p>
            <a:r>
              <a:rPr lang="en-US" dirty="0"/>
              <a:t>JET Starts at 13:97</a:t>
            </a:r>
          </a:p>
        </p:txBody>
      </p:sp>
      <p:sp>
        <p:nvSpPr>
          <p:cNvPr id="4" name="Slide Number Placeholder 3"/>
          <p:cNvSpPr>
            <a:spLocks noGrp="1"/>
          </p:cNvSpPr>
          <p:nvPr>
            <p:ph type="sldNum" sz="quarter" idx="5"/>
          </p:nvPr>
        </p:nvSpPr>
        <p:spPr/>
        <p:txBody>
          <a:bodyPr/>
          <a:lstStyle/>
          <a:p>
            <a:fld id="{4B2C36D9-BE86-43C7-9441-35BA6442809D}" type="slidenum">
              <a:rPr lang="en-US" smtClean="0"/>
              <a:t>16</a:t>
            </a:fld>
            <a:endParaRPr lang="en-US"/>
          </a:p>
        </p:txBody>
      </p:sp>
    </p:spTree>
    <p:extLst>
      <p:ext uri="{BB962C8B-B14F-4D97-AF65-F5344CB8AC3E}">
        <p14:creationId xmlns:p14="http://schemas.microsoft.com/office/powerpoint/2010/main" val="323115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most important thing in this course is to keep up.  </a:t>
            </a:r>
          </a:p>
          <a:p>
            <a:endParaRPr lang="en-CA" dirty="0"/>
          </a:p>
          <a:p>
            <a:r>
              <a:rPr lang="en-CA" dirty="0"/>
              <a:t>In class we will move fast, too fast to be distracted by other conversations and course work.  Lectures will usually alternate between lecturing and in-lecture activities that give you a chance to talk and work on code with your tables, but while we’re lecturing we need your attention at the front.  </a:t>
            </a:r>
          </a:p>
          <a:p>
            <a:endParaRPr lang="en-CA" dirty="0"/>
          </a:p>
          <a:p>
            <a:r>
              <a:rPr lang="en-CA" dirty="0"/>
              <a:t>Everything builds on top of each other, and by spending one lecture distracted, you’re going to really struggle with all following lectures.</a:t>
            </a:r>
          </a:p>
        </p:txBody>
      </p:sp>
      <p:sp>
        <p:nvSpPr>
          <p:cNvPr id="4" name="Slide Number Placeholder 3"/>
          <p:cNvSpPr>
            <a:spLocks noGrp="1"/>
          </p:cNvSpPr>
          <p:nvPr>
            <p:ph type="sldNum" sz="quarter" idx="5"/>
          </p:nvPr>
        </p:nvSpPr>
        <p:spPr/>
        <p:txBody>
          <a:bodyPr/>
          <a:lstStyle/>
          <a:p>
            <a:fld id="{541259E8-7FFF-4847-8B37-2CC85100CDDC}" type="slidenum">
              <a:rPr lang="en-US" smtClean="0"/>
              <a:t>20</a:t>
            </a:fld>
            <a:endParaRPr lang="en-US"/>
          </a:p>
        </p:txBody>
      </p:sp>
    </p:spTree>
    <p:extLst>
      <p:ext uri="{BB962C8B-B14F-4D97-AF65-F5344CB8AC3E}">
        <p14:creationId xmlns:p14="http://schemas.microsoft.com/office/powerpoint/2010/main" val="2766220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Eating – be aware desks will be full with computers and you’ll need hands to type</a:t>
            </a:r>
          </a:p>
          <a:p>
            <a:r>
              <a:rPr lang="en-CA" dirty="0"/>
              <a:t>Late – you need to keep up in this course, if you’re late, you’ve missed content, and it will take twice as long to catch up.  If you are late, please use the back doors when entering to be respectful to your classmates</a:t>
            </a:r>
          </a:p>
        </p:txBody>
      </p:sp>
      <p:sp>
        <p:nvSpPr>
          <p:cNvPr id="4" name="Slide Number Placeholder 3"/>
          <p:cNvSpPr>
            <a:spLocks noGrp="1"/>
          </p:cNvSpPr>
          <p:nvPr>
            <p:ph type="sldNum" sz="quarter" idx="5"/>
          </p:nvPr>
        </p:nvSpPr>
        <p:spPr/>
        <p:txBody>
          <a:bodyPr/>
          <a:lstStyle/>
          <a:p>
            <a:fld id="{541259E8-7FFF-4847-8B37-2CC85100CDDC}" type="slidenum">
              <a:rPr lang="en-US" smtClean="0"/>
              <a:t>21</a:t>
            </a:fld>
            <a:endParaRPr lang="en-US"/>
          </a:p>
        </p:txBody>
      </p:sp>
    </p:spTree>
    <p:extLst>
      <p:ext uri="{BB962C8B-B14F-4D97-AF65-F5344CB8AC3E}">
        <p14:creationId xmlns:p14="http://schemas.microsoft.com/office/powerpoint/2010/main" val="506533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no one asks questions, this is how I feel.  </a:t>
            </a:r>
          </a:p>
          <a:p>
            <a:endParaRPr lang="en-CA" dirty="0"/>
          </a:p>
          <a:p>
            <a:r>
              <a:rPr lang="en-CA" b="1" dirty="0"/>
              <a:t>We have lecture TAs and a second instructor walking around </a:t>
            </a:r>
            <a:r>
              <a:rPr lang="en-CA" dirty="0"/>
              <a:t>throughout class to help answer questions quietly, but you can also ask the front.  </a:t>
            </a:r>
          </a:p>
        </p:txBody>
      </p:sp>
      <p:sp>
        <p:nvSpPr>
          <p:cNvPr id="4" name="Slide Number Placeholder 3"/>
          <p:cNvSpPr>
            <a:spLocks noGrp="1"/>
          </p:cNvSpPr>
          <p:nvPr>
            <p:ph type="sldNum" sz="quarter" idx="5"/>
          </p:nvPr>
        </p:nvSpPr>
        <p:spPr/>
        <p:txBody>
          <a:bodyPr/>
          <a:lstStyle/>
          <a:p>
            <a:fld id="{60DE5AB9-664F-C84D-A262-A8FBD7267343}" type="slidenum">
              <a:rPr lang="en-US" smtClean="0"/>
              <a:t>22</a:t>
            </a:fld>
            <a:endParaRPr lang="en-US"/>
          </a:p>
        </p:txBody>
      </p:sp>
    </p:spTree>
    <p:extLst>
      <p:ext uri="{BB962C8B-B14F-4D97-AF65-F5344CB8AC3E}">
        <p14:creationId xmlns:p14="http://schemas.microsoft.com/office/powerpoint/2010/main" val="3879735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F638-606D-A22E-8F9F-A4A6D858EDA6}"/>
              </a:ext>
            </a:extLst>
          </p:cNvPr>
          <p:cNvSpPr>
            <a:spLocks noGrp="1"/>
          </p:cNvSpPr>
          <p:nvPr>
            <p:ph type="ctrTitle"/>
          </p:nvPr>
        </p:nvSpPr>
        <p:spPr>
          <a:xfrm>
            <a:off x="335947" y="3285779"/>
            <a:ext cx="11391065" cy="893580"/>
          </a:xfrm>
        </p:spPr>
        <p:txBody>
          <a:bodyPr/>
          <a:lstStyle>
            <a:lvl1pPr>
              <a:defRPr>
                <a:solidFill>
                  <a:srgbClr val="FFFFFF"/>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EB4BAB1-A261-2102-CEA9-063F697A42AF}"/>
              </a:ext>
            </a:extLst>
          </p:cNvPr>
          <p:cNvSpPr>
            <a:spLocks noGrp="1"/>
          </p:cNvSpPr>
          <p:nvPr>
            <p:ph type="subTitle" idx="1"/>
          </p:nvPr>
        </p:nvSpPr>
        <p:spPr>
          <a:xfrm>
            <a:off x="335947" y="4553849"/>
            <a:ext cx="11391065" cy="1655762"/>
          </a:xfrm>
        </p:spPr>
        <p:txBody>
          <a:bodyPr/>
          <a:lstStyle>
            <a:lvl1pPr marL="0" indent="0">
              <a:buNone/>
              <a:defRPr>
                <a:solidFill>
                  <a:srgbClr val="FFFFFF"/>
                </a:solidFill>
              </a:defRPr>
            </a:lvl1pPr>
          </a:lstStyle>
          <a:p>
            <a:r>
              <a:rPr lang="en-US"/>
              <a:t>Click to edit Master subtitle style</a:t>
            </a:r>
            <a:endParaRPr lang="en-US" dirty="0"/>
          </a:p>
        </p:txBody>
      </p:sp>
    </p:spTree>
    <p:extLst>
      <p:ext uri="{BB962C8B-B14F-4D97-AF65-F5344CB8AC3E}">
        <p14:creationId xmlns:p14="http://schemas.microsoft.com/office/powerpoint/2010/main" val="872718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444445"/>
                </a:solidFill>
              </a:defRPr>
            </a:lvl1pPr>
            <a:lvl2pPr>
              <a:buClr>
                <a:schemeClr val="accent2"/>
              </a:buClr>
              <a:defRPr>
                <a:solidFill>
                  <a:srgbClr val="444445"/>
                </a:solidFill>
              </a:defRPr>
            </a:lvl2pPr>
            <a:lvl3pPr>
              <a:buClr>
                <a:schemeClr val="accent2"/>
              </a:buClr>
              <a:defRPr>
                <a:solidFill>
                  <a:srgbClr val="444445"/>
                </a:solidFill>
              </a:defRPr>
            </a:lvl3pPr>
            <a:lvl4pPr>
              <a:buClr>
                <a:schemeClr val="accent2"/>
              </a:buClr>
              <a:defRPr>
                <a:solidFill>
                  <a:srgbClr val="444445"/>
                </a:solidFill>
              </a:defRPr>
            </a:lvl4pPr>
            <a:lvl5pPr>
              <a:buClr>
                <a:schemeClr val="accent2"/>
              </a:buClr>
              <a:defRPr>
                <a:solidFill>
                  <a:srgbClr val="44444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277523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6"/>
              </a:buClr>
              <a:defRPr>
                <a:solidFill>
                  <a:srgbClr val="FFFFFF"/>
                </a:solidFill>
              </a:defRPr>
            </a:lvl1pPr>
            <a:lvl2pPr>
              <a:buClr>
                <a:schemeClr val="accent6"/>
              </a:buClr>
              <a:defRPr>
                <a:solidFill>
                  <a:srgbClr val="FFFFFF"/>
                </a:solidFill>
              </a:defRPr>
            </a:lvl2pPr>
            <a:lvl3pPr>
              <a:buClr>
                <a:schemeClr val="accent6"/>
              </a:buClr>
              <a:defRPr>
                <a:solidFill>
                  <a:srgbClr val="FFFFFF"/>
                </a:solidFill>
              </a:defRPr>
            </a:lvl3pPr>
            <a:lvl4pPr>
              <a:buClr>
                <a:schemeClr val="accent6"/>
              </a:buClr>
              <a:defRPr>
                <a:solidFill>
                  <a:srgbClr val="FFFFFF"/>
                </a:solidFill>
              </a:defRPr>
            </a:lvl4pPr>
            <a:lvl5pPr>
              <a:buClr>
                <a:schemeClr val="accent6"/>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097066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6"/>
              </a:buClr>
              <a:defRPr>
                <a:solidFill>
                  <a:srgbClr val="FFFFFF"/>
                </a:solidFill>
              </a:defRPr>
            </a:lvl1pPr>
            <a:lvl2pPr>
              <a:buClr>
                <a:schemeClr val="accent6"/>
              </a:buClr>
              <a:defRPr>
                <a:solidFill>
                  <a:srgbClr val="FFFFFF"/>
                </a:solidFill>
              </a:defRPr>
            </a:lvl2pPr>
            <a:lvl3pPr>
              <a:buClr>
                <a:schemeClr val="accent6"/>
              </a:buClr>
              <a:defRPr>
                <a:solidFill>
                  <a:srgbClr val="FFFFFF"/>
                </a:solidFill>
              </a:defRPr>
            </a:lvl3pPr>
            <a:lvl4pPr>
              <a:buClr>
                <a:schemeClr val="accent6"/>
              </a:buClr>
              <a:defRPr>
                <a:solidFill>
                  <a:srgbClr val="FFFFFF"/>
                </a:solidFill>
              </a:defRPr>
            </a:lvl4pPr>
            <a:lvl5pPr>
              <a:buClr>
                <a:schemeClr val="accent6"/>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58807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171717"/>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171717"/>
                </a:solidFill>
              </a:defRPr>
            </a:lvl1pPr>
            <a:lvl2pPr>
              <a:buClr>
                <a:schemeClr val="accent2"/>
              </a:buClr>
              <a:defRPr>
                <a:solidFill>
                  <a:srgbClr val="171717"/>
                </a:solidFill>
              </a:defRPr>
            </a:lvl2pPr>
            <a:lvl3pPr>
              <a:buClr>
                <a:schemeClr val="accent2"/>
              </a:buClr>
              <a:defRPr>
                <a:solidFill>
                  <a:srgbClr val="171717"/>
                </a:solidFill>
              </a:defRPr>
            </a:lvl3pPr>
            <a:lvl4pPr>
              <a:buClr>
                <a:schemeClr val="accent2"/>
              </a:buClr>
              <a:defRPr>
                <a:solidFill>
                  <a:srgbClr val="171717"/>
                </a:solidFill>
              </a:defRPr>
            </a:lvl4pPr>
            <a:lvl5pPr>
              <a:buClr>
                <a:schemeClr val="accent2"/>
              </a:buClr>
              <a:defRPr>
                <a:solidFill>
                  <a:srgbClr val="17171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28780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59397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FFFFFF"/>
                </a:solidFill>
              </a:defRPr>
            </a:lvl1pPr>
            <a:lvl2pPr>
              <a:buClr>
                <a:schemeClr val="accent2"/>
              </a:buClr>
              <a:defRPr>
                <a:solidFill>
                  <a:srgbClr val="FFFFFF"/>
                </a:solidFill>
              </a:defRPr>
            </a:lvl2pPr>
            <a:lvl3pPr>
              <a:buClr>
                <a:schemeClr val="accent2"/>
              </a:buClr>
              <a:defRPr>
                <a:solidFill>
                  <a:srgbClr val="FFFFFF"/>
                </a:solidFill>
              </a:defRPr>
            </a:lvl3pPr>
            <a:lvl4pPr>
              <a:buClr>
                <a:schemeClr val="accent2"/>
              </a:buClr>
              <a:defRPr>
                <a:solidFill>
                  <a:srgbClr val="FFFFFF"/>
                </a:solidFill>
              </a:defRPr>
            </a:lvl4pPr>
            <a:lvl5pPr>
              <a:buClr>
                <a:schemeClr val="accent2"/>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567563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84787296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6.jpe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notesSlide" Target="../notesSlides/notesSlide6.xml"/><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8.gif"/></Relationships>
</file>

<file path=ppt/slides/_rels/slide2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0.gif"/></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piazza.com/utoronto.ca/winter2024/aps106/home"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10" Type="http://schemas.openxmlformats.org/officeDocument/2006/relationships/image" Target="../media/image75.png"/><Relationship Id="rId4" Type="http://schemas.openxmlformats.org/officeDocument/2006/relationships/image" Target="../media/image68.png"/><Relationship Id="rId9"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8.jpeg"/><Relationship Id="rId4" Type="http://schemas.openxmlformats.org/officeDocument/2006/relationships/image" Target="../media/image7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png"/><Relationship Id="rId7" Type="http://schemas.openxmlformats.org/officeDocument/2006/relationships/image" Target="../media/image33.png"/><Relationship Id="rId12" Type="http://schemas.openxmlformats.org/officeDocument/2006/relationships/image" Target="../media/image96.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jpeg"/></Relationships>
</file>

<file path=ppt/slides/_rels/slide4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4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09.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jpeg"/><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jpe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29.jpeg"/><Relationship Id="rId4" Type="http://schemas.openxmlformats.org/officeDocument/2006/relationships/image" Target="../media/image128.jpeg"/></Relationships>
</file>

<file path=ppt/slides/_rels/slide5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customXml" Target="../ink/ink1.xml"/><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6" Type="http://schemas.openxmlformats.org/officeDocument/2006/relationships/image" Target="../media/image111.png"/><Relationship Id="rId21" Type="http://schemas.openxmlformats.org/officeDocument/2006/relationships/customXml" Target="../ink/ink11.xml"/><Relationship Id="rId34" Type="http://schemas.openxmlformats.org/officeDocument/2006/relationships/image" Target="../media/image150.png"/><Relationship Id="rId42" Type="http://schemas.openxmlformats.org/officeDocument/2006/relationships/image" Target="../media/image190.png"/><Relationship Id="rId47" Type="http://schemas.openxmlformats.org/officeDocument/2006/relationships/customXml" Target="../ink/ink24.xml"/><Relationship Id="rId50" Type="http://schemas.openxmlformats.org/officeDocument/2006/relationships/image" Target="../media/image230.png"/><Relationship Id="rId55" Type="http://schemas.openxmlformats.org/officeDocument/2006/relationships/customXml" Target="../ink/ink28.xml"/><Relationship Id="rId63" Type="http://schemas.openxmlformats.org/officeDocument/2006/relationships/customXml" Target="../ink/ink32.xml"/><Relationship Id="rId7" Type="http://schemas.openxmlformats.org/officeDocument/2006/relationships/customXml" Target="../ink/ink4.xml"/><Relationship Id="rId2" Type="http://schemas.openxmlformats.org/officeDocument/2006/relationships/notesSlide" Target="../notesSlides/notesSlide5.xml"/><Relationship Id="rId16" Type="http://schemas.openxmlformats.org/officeDocument/2006/relationships/image" Target="../media/image60.png"/><Relationship Id="rId29" Type="http://schemas.openxmlformats.org/officeDocument/2006/relationships/customXml" Target="../ink/ink15.xml"/><Relationship Id="rId11" Type="http://schemas.openxmlformats.org/officeDocument/2006/relationships/customXml" Target="../ink/ink6.xml"/><Relationship Id="rId24" Type="http://schemas.openxmlformats.org/officeDocument/2006/relationships/image" Target="../media/image106.png"/><Relationship Id="rId32" Type="http://schemas.openxmlformats.org/officeDocument/2006/relationships/image" Target="../media/image140.png"/><Relationship Id="rId37" Type="http://schemas.openxmlformats.org/officeDocument/2006/relationships/customXml" Target="../ink/ink19.xml"/><Relationship Id="rId40" Type="http://schemas.openxmlformats.org/officeDocument/2006/relationships/image" Target="../media/image180.png"/><Relationship Id="rId45" Type="http://schemas.openxmlformats.org/officeDocument/2006/relationships/customXml" Target="../ink/ink23.xml"/><Relationship Id="rId53" Type="http://schemas.openxmlformats.org/officeDocument/2006/relationships/customXml" Target="../ink/ink27.xml"/><Relationship Id="rId58" Type="http://schemas.openxmlformats.org/officeDocument/2006/relationships/image" Target="../media/image27.png"/><Relationship Id="rId66" Type="http://schemas.openxmlformats.org/officeDocument/2006/relationships/image" Target="../media/image31.png"/><Relationship Id="rId61" Type="http://schemas.openxmlformats.org/officeDocument/2006/relationships/customXml" Target="../ink/ink31.xml"/><Relationship Id="rId19" Type="http://schemas.openxmlformats.org/officeDocument/2006/relationships/customXml" Target="../ink/ink10.xml"/><Relationship Id="rId14" Type="http://schemas.openxmlformats.org/officeDocument/2006/relationships/image" Target="../media/image50.png"/><Relationship Id="rId22" Type="http://schemas.openxmlformats.org/officeDocument/2006/relationships/image" Target="../media/image94.png"/><Relationship Id="rId27" Type="http://schemas.openxmlformats.org/officeDocument/2006/relationships/customXml" Target="../ink/ink14.xml"/><Relationship Id="rId30" Type="http://schemas.openxmlformats.org/officeDocument/2006/relationships/image" Target="../media/image130.png"/><Relationship Id="rId35" Type="http://schemas.openxmlformats.org/officeDocument/2006/relationships/customXml" Target="../ink/ink18.xml"/><Relationship Id="rId43" Type="http://schemas.openxmlformats.org/officeDocument/2006/relationships/customXml" Target="../ink/ink22.xml"/><Relationship Id="rId48" Type="http://schemas.openxmlformats.org/officeDocument/2006/relationships/image" Target="../media/image220.png"/><Relationship Id="rId56" Type="http://schemas.openxmlformats.org/officeDocument/2006/relationships/image" Target="../media/image26.png"/><Relationship Id="rId64" Type="http://schemas.openxmlformats.org/officeDocument/2006/relationships/image" Target="../media/image30.png"/><Relationship Id="rId8" Type="http://schemas.openxmlformats.org/officeDocument/2006/relationships/image" Target="../media/image210.png"/><Relationship Id="rId51" Type="http://schemas.openxmlformats.org/officeDocument/2006/relationships/customXml" Target="../ink/ink26.xml"/><Relationship Id="rId3" Type="http://schemas.openxmlformats.org/officeDocument/2006/relationships/customXml" Target="../ink/ink3.xml"/><Relationship Id="rId12" Type="http://schemas.openxmlformats.org/officeDocument/2006/relationships/image" Target="../media/image42.png"/><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customXml" Target="../ink/ink17.xml"/><Relationship Id="rId38" Type="http://schemas.openxmlformats.org/officeDocument/2006/relationships/image" Target="../media/image170.png"/><Relationship Id="rId46" Type="http://schemas.openxmlformats.org/officeDocument/2006/relationships/image" Target="../media/image211.png"/><Relationship Id="rId59" Type="http://schemas.openxmlformats.org/officeDocument/2006/relationships/customXml" Target="../ink/ink30.xml"/><Relationship Id="rId67" Type="http://schemas.openxmlformats.org/officeDocument/2006/relationships/image" Target="../media/image32.png"/><Relationship Id="rId20" Type="http://schemas.openxmlformats.org/officeDocument/2006/relationships/image" Target="../media/image82.png"/><Relationship Id="rId41" Type="http://schemas.openxmlformats.org/officeDocument/2006/relationships/customXml" Target="../ink/ink21.xml"/><Relationship Id="rId54" Type="http://schemas.openxmlformats.org/officeDocument/2006/relationships/image" Target="../media/image25.png"/><Relationship Id="rId6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10.png"/><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120.png"/><Relationship Id="rId36" Type="http://schemas.openxmlformats.org/officeDocument/2006/relationships/image" Target="../media/image160.png"/><Relationship Id="rId49" Type="http://schemas.openxmlformats.org/officeDocument/2006/relationships/customXml" Target="../ink/ink25.xml"/><Relationship Id="rId57" Type="http://schemas.openxmlformats.org/officeDocument/2006/relationships/customXml" Target="../ink/ink29.xml"/><Relationship Id="rId10" Type="http://schemas.openxmlformats.org/officeDocument/2006/relationships/image" Target="../media/image35.png"/><Relationship Id="rId31" Type="http://schemas.openxmlformats.org/officeDocument/2006/relationships/customXml" Target="../ink/ink16.xml"/><Relationship Id="rId44" Type="http://schemas.openxmlformats.org/officeDocument/2006/relationships/image" Target="../media/image200.png"/><Relationship Id="rId52" Type="http://schemas.openxmlformats.org/officeDocument/2006/relationships/image" Target="../media/image240.png"/><Relationship Id="rId60" Type="http://schemas.openxmlformats.org/officeDocument/2006/relationships/image" Target="../media/image28.png"/><Relationship Id="rId65" Type="http://schemas.openxmlformats.org/officeDocument/2006/relationships/customXml" Target="../ink/ink33.xml"/><Relationship Id="rId9" Type="http://schemas.openxmlformats.org/officeDocument/2006/relationships/customXml" Target="../ink/ink5.xml"/><Relationship Id="rId13" Type="http://schemas.openxmlformats.org/officeDocument/2006/relationships/customXml" Target="../ink/ink7.xml"/><Relationship Id="rId18" Type="http://schemas.openxmlformats.org/officeDocument/2006/relationships/image" Target="../media/image71.png"/><Relationship Id="rId39" Type="http://schemas.openxmlformats.org/officeDocument/2006/relationships/customXml" Target="../ink/ink20.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2756207"/>
            <a:ext cx="11391065" cy="893580"/>
          </a:xfrm>
        </p:spPr>
        <p:txBody>
          <a:bodyPr>
            <a:normAutofit fontScale="90000"/>
          </a:bodyPr>
          <a:lstStyle/>
          <a:p>
            <a:r>
              <a:rPr lang="en-GB" b="1" i="0" u="none" strike="noStrike" dirty="0">
                <a:solidFill>
                  <a:srgbClr val="F7F7F7"/>
                </a:solidFill>
                <a:effectLst/>
                <a:latin typeface="Lato Extended"/>
              </a:rPr>
              <a:t>Fundamentals </a:t>
            </a:r>
            <a:r>
              <a:rPr lang="en-GB" b="1" i="0" u="none" strike="noStrike" dirty="0">
                <a:solidFill>
                  <a:srgbClr val="66FF66"/>
                </a:solidFill>
                <a:effectLst/>
                <a:latin typeface="Lato Extended"/>
              </a:rPr>
              <a:t>of</a:t>
            </a:r>
            <a:r>
              <a:rPr lang="en-GB" b="1" i="0" u="none" strike="noStrike" dirty="0">
                <a:solidFill>
                  <a:srgbClr val="F7F7F7"/>
                </a:solidFill>
                <a:effectLst/>
                <a:latin typeface="Lato Extended"/>
              </a:rPr>
              <a:t> Computer Programming</a:t>
            </a:r>
            <a:br>
              <a:rPr lang="en-GB" i="0" u="none" strike="noStrike" dirty="0">
                <a:solidFill>
                  <a:srgbClr val="F7F7F7"/>
                </a:solidFill>
                <a:effectLst/>
                <a:latin typeface="Lato Extended"/>
              </a:rPr>
            </a:br>
            <a:br>
              <a:rPr lang="en-GB" i="0" u="none" strike="noStrike" dirty="0">
                <a:solidFill>
                  <a:srgbClr val="F7F7F7"/>
                </a:solidFill>
                <a:effectLst/>
                <a:latin typeface="Lato Extended"/>
              </a:rPr>
            </a:br>
            <a:br>
              <a:rPr lang="en-US" dirty="0">
                <a:solidFill>
                  <a:srgbClr val="F7F7F7"/>
                </a:solidFill>
              </a:rPr>
            </a:br>
            <a:r>
              <a:rPr lang="en-US" dirty="0">
                <a:solidFill>
                  <a:srgbClr val="F7F7F7"/>
                </a:solidFill>
              </a:rPr>
              <a:t>Introduction</a:t>
            </a:r>
            <a:r>
              <a:rPr lang="en-US" dirty="0">
                <a:solidFill>
                  <a:srgbClr val="66FF66"/>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6966646" cy="4835479"/>
          </a:xfrm>
        </p:spPr>
        <p:txBody>
          <a:bodyPr/>
          <a:lstStyle/>
          <a:p>
            <a:r>
              <a:rPr lang="en-US" dirty="0"/>
              <a:t>Completed CivMin PhD in 2014 where I studies rock fracture and seismology (</a:t>
            </a:r>
            <a:r>
              <a:rPr lang="en-US" b="1" i="1" dirty="0">
                <a:solidFill>
                  <a:schemeClr val="accent2"/>
                </a:solidFill>
              </a:rPr>
              <a:t>RFDF</a:t>
            </a:r>
            <a:r>
              <a:rPr lang="en-US" dirty="0"/>
              <a:t>)</a:t>
            </a:r>
            <a:r>
              <a:rPr lang="en-US" dirty="0">
                <a:solidFill>
                  <a:schemeClr val="accent2"/>
                </a:solidFill>
              </a:rPr>
              <a:t>.</a:t>
            </a:r>
          </a:p>
          <a:p>
            <a:r>
              <a:rPr lang="en-US" dirty="0"/>
              <a:t>Senior Director of Product </a:t>
            </a:r>
            <a:r>
              <a:rPr lang="en-US" dirty="0">
                <a:solidFill>
                  <a:schemeClr val="accent6"/>
                </a:solidFill>
              </a:rPr>
              <a:t>&amp;</a:t>
            </a:r>
            <a:r>
              <a:rPr lang="en-US" dirty="0"/>
              <a:t> AI at KORE Geosystems</a:t>
            </a:r>
            <a:r>
              <a:rPr lang="en-US" dirty="0">
                <a:solidFill>
                  <a:schemeClr val="accent1"/>
                </a:solidFill>
              </a:rPr>
              <a:t>,</a:t>
            </a:r>
            <a:r>
              <a:rPr lang="en-US" dirty="0"/>
              <a:t> a mining tech startup</a:t>
            </a:r>
            <a:r>
              <a:rPr lang="en-US" dirty="0">
                <a:solidFill>
                  <a:schemeClr val="accent2"/>
                </a:solidFill>
              </a:rPr>
              <a:t>.</a:t>
            </a:r>
          </a:p>
          <a:p>
            <a:r>
              <a:rPr lang="en-US" dirty="0"/>
              <a:t>Senior Research Scientist at SickKids</a:t>
            </a:r>
            <a:r>
              <a:rPr lang="en-US" dirty="0">
                <a:solidFill>
                  <a:schemeClr val="accent2"/>
                </a:solidFill>
              </a:rPr>
              <a:t>.</a:t>
            </a:r>
          </a:p>
          <a:p>
            <a:r>
              <a:rPr lang="en-US" dirty="0"/>
              <a:t>Joined UofT CivMin in January 2020</a:t>
            </a:r>
            <a:r>
              <a:rPr lang="en-US" dirty="0">
                <a:solidFill>
                  <a:schemeClr val="accent2"/>
                </a:solidFill>
              </a:rPr>
              <a:t>.</a:t>
            </a:r>
          </a:p>
          <a:p>
            <a:r>
              <a:rPr lang="en-US" dirty="0"/>
              <a:t>Research topics</a:t>
            </a:r>
            <a:r>
              <a:rPr lang="en-US" dirty="0">
                <a:solidFill>
                  <a:schemeClr val="accent6"/>
                </a:solidFill>
              </a:rPr>
              <a:t>:</a:t>
            </a:r>
            <a:r>
              <a:rPr lang="en-US" dirty="0"/>
              <a:t> rock mechanics</a:t>
            </a:r>
            <a:r>
              <a:rPr lang="en-US" dirty="0">
                <a:solidFill>
                  <a:schemeClr val="accent2"/>
                </a:solidFill>
              </a:rPr>
              <a:t>,</a:t>
            </a:r>
            <a:r>
              <a:rPr lang="en-US" dirty="0"/>
              <a:t> ultrasonics</a:t>
            </a:r>
            <a:r>
              <a:rPr lang="en-US" dirty="0">
                <a:solidFill>
                  <a:schemeClr val="accent2"/>
                </a:solidFill>
              </a:rPr>
              <a:t>,</a:t>
            </a:r>
            <a:r>
              <a:rPr lang="en-US" dirty="0"/>
              <a:t> signal processing</a:t>
            </a:r>
            <a:r>
              <a:rPr lang="en-US" dirty="0">
                <a:solidFill>
                  <a:schemeClr val="accent2"/>
                </a:solidFill>
              </a:rPr>
              <a:t>,</a:t>
            </a:r>
            <a:r>
              <a:rPr lang="en-US" dirty="0"/>
              <a:t> computer vision</a:t>
            </a:r>
            <a:r>
              <a:rPr lang="en-US" dirty="0">
                <a:solidFill>
                  <a:schemeClr val="accent2"/>
                </a:solidFill>
              </a:rPr>
              <a:t>,</a:t>
            </a:r>
            <a:r>
              <a:rPr lang="en-US" dirty="0"/>
              <a:t> applied machine learning in mining</a:t>
            </a:r>
            <a:r>
              <a:rPr lang="en-US" dirty="0">
                <a:solidFill>
                  <a:schemeClr val="accent2"/>
                </a:solidFill>
              </a:rPr>
              <a:t>.</a:t>
            </a:r>
          </a:p>
        </p:txBody>
      </p:sp>
      <p:pic>
        <p:nvPicPr>
          <p:cNvPr id="4098" name="Picture 2" descr="Kore GeoSystems">
            <a:extLst>
              <a:ext uri="{FF2B5EF4-FFF2-40B4-BE49-F238E27FC236}">
                <a16:creationId xmlns:a16="http://schemas.microsoft.com/office/drawing/2014/main" id="{FE3EFA03-898B-4B12-B1CB-5CBC787D4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735" y="3072804"/>
            <a:ext cx="2195722" cy="728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Laussen Labs">
            <a:extLst>
              <a:ext uri="{FF2B5EF4-FFF2-40B4-BE49-F238E27FC236}">
                <a16:creationId xmlns:a16="http://schemas.microsoft.com/office/drawing/2014/main" id="{3DB3AE02-BD54-413D-93F8-8FFDF78DF8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3405"/>
          <a:stretch/>
        </p:blipFill>
        <p:spPr bwMode="auto">
          <a:xfrm>
            <a:off x="7055780" y="3861653"/>
            <a:ext cx="528571" cy="728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B60B91-DBCE-4AC0-BA8C-17D2EF750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3520" y="3993863"/>
            <a:ext cx="1401081" cy="4515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2429A13-3EDE-4E6D-5771-A1F4167A8BC5}"/>
              </a:ext>
            </a:extLst>
          </p:cNvPr>
          <p:cNvSpPr/>
          <p:nvPr/>
        </p:nvSpPr>
        <p:spPr>
          <a:xfrm>
            <a:off x="536028" y="3984532"/>
            <a:ext cx="8645294" cy="2667240"/>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F1366A-D130-4A80-A3DF-46477C18CBEB}"/>
              </a:ext>
            </a:extLst>
          </p:cNvPr>
          <p:cNvSpPr/>
          <p:nvPr/>
        </p:nvSpPr>
        <p:spPr>
          <a:xfrm>
            <a:off x="838200" y="1688841"/>
            <a:ext cx="6596535" cy="1383963"/>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9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3401A-9A16-3C32-F0A7-7993C0A91D03}"/>
              </a:ext>
            </a:extLst>
          </p:cNvPr>
          <p:cNvSpPr>
            <a:spLocks noGrp="1"/>
          </p:cNvSpPr>
          <p:nvPr>
            <p:ph type="title"/>
          </p:nvPr>
        </p:nvSpPr>
        <p:spPr/>
        <p:txBody>
          <a:bodyPr>
            <a:normAutofit fontScale="90000"/>
          </a:bodyPr>
          <a:lstStyle/>
          <a:p>
            <a:r>
              <a:rPr lang="en-US" b="1" dirty="0"/>
              <a:t>Building Tech </a:t>
            </a:r>
            <a:r>
              <a:rPr lang="en-US" b="1" dirty="0">
                <a:solidFill>
                  <a:schemeClr val="accent6"/>
                </a:solidFill>
              </a:rPr>
              <a:t>in</a:t>
            </a:r>
            <a:r>
              <a:rPr lang="en-US" b="1" dirty="0"/>
              <a:t> Mining</a:t>
            </a:r>
          </a:p>
        </p:txBody>
      </p:sp>
      <p:grpSp>
        <p:nvGrpSpPr>
          <p:cNvPr id="3" name="Group 2">
            <a:extLst>
              <a:ext uri="{FF2B5EF4-FFF2-40B4-BE49-F238E27FC236}">
                <a16:creationId xmlns:a16="http://schemas.microsoft.com/office/drawing/2014/main" id="{83B5BD94-D50D-DC6D-7D9D-8C91635FAC66}"/>
              </a:ext>
            </a:extLst>
          </p:cNvPr>
          <p:cNvGrpSpPr/>
          <p:nvPr/>
        </p:nvGrpSpPr>
        <p:grpSpPr>
          <a:xfrm>
            <a:off x="6491637" y="1383662"/>
            <a:ext cx="5384479" cy="5102941"/>
            <a:chOff x="5504567" y="1383662"/>
            <a:chExt cx="5384479" cy="5102941"/>
          </a:xfrm>
        </p:grpSpPr>
        <p:pic>
          <p:nvPicPr>
            <p:cNvPr id="4" name="Picture 3" descr="A screen shot of a computer&#10;&#10;Description automatically generated with low confidence">
              <a:extLst>
                <a:ext uri="{FF2B5EF4-FFF2-40B4-BE49-F238E27FC236}">
                  <a16:creationId xmlns:a16="http://schemas.microsoft.com/office/drawing/2014/main" id="{0C57C504-7B05-3055-126D-61A4E0F74212}"/>
                </a:ext>
              </a:extLst>
            </p:cNvPr>
            <p:cNvPicPr>
              <a:picLocks noChangeAspect="1"/>
            </p:cNvPicPr>
            <p:nvPr/>
          </p:nvPicPr>
          <p:blipFill rotWithShape="1">
            <a:blip r:embed="rId2">
              <a:extLst>
                <a:ext uri="{28A0092B-C50C-407E-A947-70E740481C1C}">
                  <a14:useLocalDpi xmlns:a14="http://schemas.microsoft.com/office/drawing/2010/main" val="0"/>
                </a:ext>
              </a:extLst>
            </a:blip>
            <a:srcRect l="30657"/>
            <a:stretch/>
          </p:blipFill>
          <p:spPr>
            <a:xfrm>
              <a:off x="5504567" y="1383662"/>
              <a:ext cx="5384479" cy="5102941"/>
            </a:xfrm>
            <a:prstGeom prst="rect">
              <a:avLst/>
            </a:prstGeom>
          </p:spPr>
        </p:pic>
        <p:sp>
          <p:nvSpPr>
            <p:cNvPr id="5" name="Rectangle 4">
              <a:extLst>
                <a:ext uri="{FF2B5EF4-FFF2-40B4-BE49-F238E27FC236}">
                  <a16:creationId xmlns:a16="http://schemas.microsoft.com/office/drawing/2014/main" id="{306B4C40-B989-6A71-0A78-4A87663560CE}"/>
                </a:ext>
              </a:extLst>
            </p:cNvPr>
            <p:cNvSpPr/>
            <p:nvPr/>
          </p:nvSpPr>
          <p:spPr>
            <a:xfrm>
              <a:off x="5516678" y="4699168"/>
              <a:ext cx="805399" cy="656148"/>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screen shot of a computer&#10;&#10;Description automatically generated with low confidence">
            <a:extLst>
              <a:ext uri="{FF2B5EF4-FFF2-40B4-BE49-F238E27FC236}">
                <a16:creationId xmlns:a16="http://schemas.microsoft.com/office/drawing/2014/main" id="{56BDC16F-82A6-4BFF-974F-DF021CE4082D}"/>
              </a:ext>
            </a:extLst>
          </p:cNvPr>
          <p:cNvPicPr>
            <a:picLocks noChangeAspect="1"/>
          </p:cNvPicPr>
          <p:nvPr/>
        </p:nvPicPr>
        <p:blipFill rotWithShape="1">
          <a:blip r:embed="rId2">
            <a:extLst>
              <a:ext uri="{28A0092B-C50C-407E-A947-70E740481C1C}">
                <a14:useLocalDpi xmlns:a14="http://schemas.microsoft.com/office/drawing/2010/main" val="0"/>
              </a:ext>
            </a:extLst>
          </a:blip>
          <a:srcRect l="72132" t="63410" r="17495" b="21519"/>
          <a:stretch/>
        </p:blipFill>
        <p:spPr>
          <a:xfrm>
            <a:off x="6443204" y="4620445"/>
            <a:ext cx="805399" cy="769065"/>
          </a:xfrm>
          <a:prstGeom prst="rect">
            <a:avLst/>
          </a:prstGeom>
        </p:spPr>
      </p:pic>
      <p:sp>
        <p:nvSpPr>
          <p:cNvPr id="7" name="Right Brace 6">
            <a:extLst>
              <a:ext uri="{FF2B5EF4-FFF2-40B4-BE49-F238E27FC236}">
                <a16:creationId xmlns:a16="http://schemas.microsoft.com/office/drawing/2014/main" id="{9371C8D0-71EE-EB34-8FD3-B6D2D3FF15C6}"/>
              </a:ext>
            </a:extLst>
          </p:cNvPr>
          <p:cNvSpPr/>
          <p:nvPr/>
        </p:nvSpPr>
        <p:spPr>
          <a:xfrm rot="16200000">
            <a:off x="3006384" y="241714"/>
            <a:ext cx="794753" cy="5384480"/>
          </a:xfrm>
          <a:prstGeom prst="rightBrace">
            <a:avLst>
              <a:gd name="adj1" fmla="val 146705"/>
              <a:gd name="adj2" fmla="val 50112"/>
            </a:avLst>
          </a:prstGeom>
          <a:ln w="57150">
            <a:solidFill>
              <a:srgbClr val="CC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8DA059-4E16-EBF2-162E-37A54B3504E2}"/>
              </a:ext>
            </a:extLst>
          </p:cNvPr>
          <p:cNvSpPr txBox="1"/>
          <p:nvPr/>
        </p:nvSpPr>
        <p:spPr>
          <a:xfrm>
            <a:off x="2075512" y="1935316"/>
            <a:ext cx="2656496" cy="523220"/>
          </a:xfrm>
          <a:prstGeom prst="rect">
            <a:avLst/>
          </a:prstGeom>
          <a:noFill/>
        </p:spPr>
        <p:txBody>
          <a:bodyPr wrap="none" rtlCol="0">
            <a:spAutoFit/>
          </a:bodyPr>
          <a:lstStyle/>
          <a:p>
            <a:pPr algn="ctr"/>
            <a:r>
              <a:rPr lang="en-US" sz="2400" b="1" dirty="0">
                <a:solidFill>
                  <a:srgbClr val="66FF99"/>
                </a:solidFill>
              </a:rPr>
              <a:t>Geoscience Data</a:t>
            </a:r>
            <a:r>
              <a:rPr lang="en-US" sz="2800" b="1" dirty="0">
                <a:solidFill>
                  <a:srgbClr val="CC99FF"/>
                </a:solidFill>
              </a:rPr>
              <a:t>.</a:t>
            </a:r>
            <a:endParaRPr lang="en-US" sz="2400" b="1" dirty="0">
              <a:solidFill>
                <a:srgbClr val="CC99FF"/>
              </a:solidFill>
            </a:endParaRPr>
          </a:p>
        </p:txBody>
      </p:sp>
      <p:pic>
        <p:nvPicPr>
          <p:cNvPr id="12" name="Picture 11" descr="A screenshot of a computer screen&#10;&#10;Description automatically generated">
            <a:extLst>
              <a:ext uri="{FF2B5EF4-FFF2-40B4-BE49-F238E27FC236}">
                <a16:creationId xmlns:a16="http://schemas.microsoft.com/office/drawing/2014/main" id="{A744D16E-41B0-2AE0-3A2A-AD77A24A7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61" y="3614411"/>
            <a:ext cx="5971140" cy="2782892"/>
          </a:xfrm>
          <a:prstGeom prst="rect">
            <a:avLst/>
          </a:prstGeom>
        </p:spPr>
      </p:pic>
      <p:grpSp>
        <p:nvGrpSpPr>
          <p:cNvPr id="13" name="Group 12">
            <a:extLst>
              <a:ext uri="{FF2B5EF4-FFF2-40B4-BE49-F238E27FC236}">
                <a16:creationId xmlns:a16="http://schemas.microsoft.com/office/drawing/2014/main" id="{09BCBBFB-6D12-272A-7083-DAB975D316CA}"/>
              </a:ext>
            </a:extLst>
          </p:cNvPr>
          <p:cNvGrpSpPr/>
          <p:nvPr/>
        </p:nvGrpSpPr>
        <p:grpSpPr>
          <a:xfrm>
            <a:off x="7357580" y="4314444"/>
            <a:ext cx="2257229" cy="1655553"/>
            <a:chOff x="4604005" y="435593"/>
            <a:chExt cx="4834222" cy="3545634"/>
          </a:xfrm>
        </p:grpSpPr>
        <p:pic>
          <p:nvPicPr>
            <p:cNvPr id="14" name="Picture 13" descr="A picture containing text, electronics, screenshot, computer&#10;&#10;Description automatically generated">
              <a:extLst>
                <a:ext uri="{FF2B5EF4-FFF2-40B4-BE49-F238E27FC236}">
                  <a16:creationId xmlns:a16="http://schemas.microsoft.com/office/drawing/2014/main" id="{B9618960-927F-FDB4-D308-5407C1CF36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04005" y="435593"/>
              <a:ext cx="4834222" cy="3545634"/>
            </a:xfrm>
            <a:prstGeom prst="rect">
              <a:avLst/>
            </a:prstGeom>
          </p:spPr>
        </p:pic>
        <p:pic>
          <p:nvPicPr>
            <p:cNvPr id="15" name="Picture 14">
              <a:extLst>
                <a:ext uri="{FF2B5EF4-FFF2-40B4-BE49-F238E27FC236}">
                  <a16:creationId xmlns:a16="http://schemas.microsoft.com/office/drawing/2014/main" id="{034803E7-E9F1-0657-C013-9438D98971F2}"/>
                </a:ext>
              </a:extLst>
            </p:cNvPr>
            <p:cNvPicPr>
              <a:picLocks noChangeAspect="1"/>
            </p:cNvPicPr>
            <p:nvPr/>
          </p:nvPicPr>
          <p:blipFill rotWithShape="1">
            <a:blip r:embed="rId5"/>
            <a:srcRect l="36362" t="19210" r="27301" b="2547"/>
            <a:stretch/>
          </p:blipFill>
          <p:spPr>
            <a:xfrm>
              <a:off x="4725668" y="520784"/>
              <a:ext cx="4598079" cy="2711119"/>
            </a:xfrm>
            <a:prstGeom prst="rect">
              <a:avLst/>
            </a:prstGeom>
          </p:spPr>
        </p:pic>
      </p:grpSp>
    </p:spTree>
    <p:extLst>
      <p:ext uri="{BB962C8B-B14F-4D97-AF65-F5344CB8AC3E}">
        <p14:creationId xmlns:p14="http://schemas.microsoft.com/office/powerpoint/2010/main" val="197887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F9CD-DAC0-C738-7D74-01BBAADF49F3}"/>
              </a:ext>
            </a:extLst>
          </p:cNvPr>
          <p:cNvSpPr>
            <a:spLocks noGrp="1"/>
          </p:cNvSpPr>
          <p:nvPr>
            <p:ph type="title"/>
          </p:nvPr>
        </p:nvSpPr>
        <p:spPr/>
        <p:txBody>
          <a:bodyPr>
            <a:normAutofit fontScale="90000"/>
          </a:bodyPr>
          <a:lstStyle/>
          <a:p>
            <a:r>
              <a:rPr lang="en-US" b="1" dirty="0"/>
              <a:t>We build AI to</a:t>
            </a:r>
            <a:r>
              <a:rPr lang="en-US" b="1" dirty="0">
                <a:solidFill>
                  <a:srgbClr val="CC99FF"/>
                </a:solidFill>
              </a:rPr>
              <a:t>… </a:t>
            </a:r>
            <a:r>
              <a:rPr lang="en-US" b="1" dirty="0"/>
              <a:t>find fractures</a:t>
            </a:r>
            <a:r>
              <a:rPr lang="en-US" b="1" dirty="0">
                <a:solidFill>
                  <a:srgbClr val="CC99FF"/>
                </a:solidFill>
              </a:rPr>
              <a:t>.</a:t>
            </a:r>
          </a:p>
        </p:txBody>
      </p:sp>
      <p:pic>
        <p:nvPicPr>
          <p:cNvPr id="6" name="Picture 5" descr="A picture containing text&#10;&#10;Description automatically generated">
            <a:extLst>
              <a:ext uri="{FF2B5EF4-FFF2-40B4-BE49-F238E27FC236}">
                <a16:creationId xmlns:a16="http://schemas.microsoft.com/office/drawing/2014/main" id="{80781AF3-EFBC-183C-5DD3-45F7514B79A1}"/>
              </a:ext>
            </a:extLst>
          </p:cNvPr>
          <p:cNvPicPr>
            <a:picLocks noChangeAspect="1"/>
          </p:cNvPicPr>
          <p:nvPr/>
        </p:nvPicPr>
        <p:blipFill rotWithShape="1">
          <a:blip r:embed="rId2">
            <a:extLst>
              <a:ext uri="{28A0092B-C50C-407E-A947-70E740481C1C}">
                <a14:useLocalDpi xmlns:a14="http://schemas.microsoft.com/office/drawing/2010/main" val="0"/>
              </a:ext>
            </a:extLst>
          </a:blip>
          <a:srcRect r="23801"/>
          <a:stretch/>
        </p:blipFill>
        <p:spPr>
          <a:xfrm>
            <a:off x="677819" y="1423786"/>
            <a:ext cx="8032730" cy="5152596"/>
          </a:xfrm>
          <a:prstGeom prst="rect">
            <a:avLst/>
          </a:prstGeom>
        </p:spPr>
      </p:pic>
    </p:spTree>
    <p:extLst>
      <p:ext uri="{BB962C8B-B14F-4D97-AF65-F5344CB8AC3E}">
        <p14:creationId xmlns:p14="http://schemas.microsoft.com/office/powerpoint/2010/main" val="2509318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F9CD-DAC0-C738-7D74-01BBAADF49F3}"/>
              </a:ext>
            </a:extLst>
          </p:cNvPr>
          <p:cNvSpPr>
            <a:spLocks noGrp="1"/>
          </p:cNvSpPr>
          <p:nvPr>
            <p:ph type="title"/>
          </p:nvPr>
        </p:nvSpPr>
        <p:spPr/>
        <p:txBody>
          <a:bodyPr>
            <a:normAutofit fontScale="90000"/>
          </a:bodyPr>
          <a:lstStyle/>
          <a:p>
            <a:r>
              <a:rPr lang="en-US" b="1" dirty="0"/>
              <a:t>We build AI to</a:t>
            </a:r>
            <a:r>
              <a:rPr lang="en-US" b="1" dirty="0">
                <a:solidFill>
                  <a:srgbClr val="CC99FF"/>
                </a:solidFill>
              </a:rPr>
              <a:t>… </a:t>
            </a:r>
            <a:r>
              <a:rPr lang="en-US" b="1" dirty="0"/>
              <a:t>measure veins</a:t>
            </a:r>
            <a:r>
              <a:rPr lang="en-US" b="1" dirty="0">
                <a:solidFill>
                  <a:srgbClr val="CC99FF"/>
                </a:solidFill>
              </a:rPr>
              <a:t>.</a:t>
            </a:r>
            <a:endParaRPr lang="en-US" b="1" dirty="0"/>
          </a:p>
        </p:txBody>
      </p:sp>
      <p:pic>
        <p:nvPicPr>
          <p:cNvPr id="6" name="Picture 5" descr="A screenshot of a video game&#10;&#10;Description automatically generated with medium confidence">
            <a:extLst>
              <a:ext uri="{FF2B5EF4-FFF2-40B4-BE49-F238E27FC236}">
                <a16:creationId xmlns:a16="http://schemas.microsoft.com/office/drawing/2014/main" id="{76329883-CB99-A648-6C5C-BE761964B988}"/>
              </a:ext>
            </a:extLst>
          </p:cNvPr>
          <p:cNvPicPr>
            <a:picLocks noChangeAspect="1"/>
          </p:cNvPicPr>
          <p:nvPr/>
        </p:nvPicPr>
        <p:blipFill rotWithShape="1">
          <a:blip r:embed="rId2">
            <a:extLst>
              <a:ext uri="{28A0092B-C50C-407E-A947-70E740481C1C}">
                <a14:useLocalDpi xmlns:a14="http://schemas.microsoft.com/office/drawing/2010/main" val="0"/>
              </a:ext>
            </a:extLst>
          </a:blip>
          <a:srcRect r="23801"/>
          <a:stretch/>
        </p:blipFill>
        <p:spPr>
          <a:xfrm>
            <a:off x="677819" y="1423786"/>
            <a:ext cx="8032730" cy="5152596"/>
          </a:xfrm>
          <a:prstGeom prst="rect">
            <a:avLst/>
          </a:prstGeom>
        </p:spPr>
      </p:pic>
    </p:spTree>
    <p:extLst>
      <p:ext uri="{BB962C8B-B14F-4D97-AF65-F5344CB8AC3E}">
        <p14:creationId xmlns:p14="http://schemas.microsoft.com/office/powerpoint/2010/main" val="307394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F9CD-DAC0-C738-7D74-01BBAADF49F3}"/>
              </a:ext>
            </a:extLst>
          </p:cNvPr>
          <p:cNvSpPr>
            <a:spLocks noGrp="1"/>
          </p:cNvSpPr>
          <p:nvPr>
            <p:ph type="title"/>
          </p:nvPr>
        </p:nvSpPr>
        <p:spPr/>
        <p:txBody>
          <a:bodyPr>
            <a:normAutofit fontScale="90000"/>
          </a:bodyPr>
          <a:lstStyle/>
          <a:p>
            <a:r>
              <a:rPr lang="en-US" b="1" dirty="0"/>
              <a:t>We build AI to</a:t>
            </a:r>
            <a:r>
              <a:rPr lang="en-US" b="1" dirty="0">
                <a:solidFill>
                  <a:srgbClr val="CC99FF"/>
                </a:solidFill>
              </a:rPr>
              <a:t>… </a:t>
            </a:r>
            <a:r>
              <a:rPr lang="en-US" b="1" dirty="0"/>
              <a:t>log rock type</a:t>
            </a:r>
            <a:r>
              <a:rPr lang="en-US" b="1" dirty="0">
                <a:solidFill>
                  <a:srgbClr val="CC99FF"/>
                </a:solidFill>
              </a:rPr>
              <a:t>.</a:t>
            </a:r>
            <a:endParaRPr lang="en-US" b="1" dirty="0"/>
          </a:p>
        </p:txBody>
      </p:sp>
      <p:pic>
        <p:nvPicPr>
          <p:cNvPr id="6" name="Picture 5" descr="Graphical user interface&#10;&#10;Description automatically generated">
            <a:extLst>
              <a:ext uri="{FF2B5EF4-FFF2-40B4-BE49-F238E27FC236}">
                <a16:creationId xmlns:a16="http://schemas.microsoft.com/office/drawing/2014/main" id="{BCEFE5A8-35B1-7804-0B03-8EAA590A1224}"/>
              </a:ext>
            </a:extLst>
          </p:cNvPr>
          <p:cNvPicPr>
            <a:picLocks noChangeAspect="1"/>
          </p:cNvPicPr>
          <p:nvPr/>
        </p:nvPicPr>
        <p:blipFill rotWithShape="1">
          <a:blip r:embed="rId2">
            <a:extLst>
              <a:ext uri="{28A0092B-C50C-407E-A947-70E740481C1C}">
                <a14:useLocalDpi xmlns:a14="http://schemas.microsoft.com/office/drawing/2010/main" val="0"/>
              </a:ext>
            </a:extLst>
          </a:blip>
          <a:srcRect r="23801"/>
          <a:stretch/>
        </p:blipFill>
        <p:spPr>
          <a:xfrm>
            <a:off x="677819" y="1423786"/>
            <a:ext cx="8032730" cy="5152596"/>
          </a:xfrm>
          <a:prstGeom prst="rect">
            <a:avLst/>
          </a:prstGeom>
        </p:spPr>
      </p:pic>
    </p:spTree>
    <p:extLst>
      <p:ext uri="{BB962C8B-B14F-4D97-AF65-F5344CB8AC3E}">
        <p14:creationId xmlns:p14="http://schemas.microsoft.com/office/powerpoint/2010/main" val="2846638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6966646" cy="4835479"/>
          </a:xfrm>
        </p:spPr>
        <p:txBody>
          <a:bodyPr/>
          <a:lstStyle/>
          <a:p>
            <a:r>
              <a:rPr lang="en-US" dirty="0"/>
              <a:t>Completed CivMin PhD in 2014 where I studies rock fracture and seismology (</a:t>
            </a:r>
            <a:r>
              <a:rPr lang="en-US" b="1" i="1" dirty="0">
                <a:solidFill>
                  <a:schemeClr val="accent2"/>
                </a:solidFill>
              </a:rPr>
              <a:t>RFDF</a:t>
            </a:r>
            <a:r>
              <a:rPr lang="en-US" dirty="0"/>
              <a:t>)</a:t>
            </a:r>
            <a:r>
              <a:rPr lang="en-US" dirty="0">
                <a:solidFill>
                  <a:schemeClr val="accent2"/>
                </a:solidFill>
              </a:rPr>
              <a:t>.</a:t>
            </a:r>
          </a:p>
          <a:p>
            <a:r>
              <a:rPr lang="en-US" dirty="0"/>
              <a:t>Senior Director of Product </a:t>
            </a:r>
            <a:r>
              <a:rPr lang="en-US" dirty="0">
                <a:solidFill>
                  <a:schemeClr val="accent6"/>
                </a:solidFill>
              </a:rPr>
              <a:t>&amp;</a:t>
            </a:r>
            <a:r>
              <a:rPr lang="en-US" dirty="0"/>
              <a:t> AI at KORE Geosystems</a:t>
            </a:r>
            <a:r>
              <a:rPr lang="en-US" dirty="0">
                <a:solidFill>
                  <a:schemeClr val="accent1"/>
                </a:solidFill>
              </a:rPr>
              <a:t>,</a:t>
            </a:r>
            <a:r>
              <a:rPr lang="en-US" dirty="0"/>
              <a:t> a mining tech startup</a:t>
            </a:r>
            <a:r>
              <a:rPr lang="en-US" dirty="0">
                <a:solidFill>
                  <a:schemeClr val="accent2"/>
                </a:solidFill>
              </a:rPr>
              <a:t>.</a:t>
            </a:r>
          </a:p>
          <a:p>
            <a:r>
              <a:rPr lang="en-US" dirty="0"/>
              <a:t>Senior Research Scientist at SickKids</a:t>
            </a:r>
            <a:r>
              <a:rPr lang="en-US" dirty="0">
                <a:solidFill>
                  <a:schemeClr val="accent2"/>
                </a:solidFill>
              </a:rPr>
              <a:t>.</a:t>
            </a:r>
          </a:p>
          <a:p>
            <a:r>
              <a:rPr lang="en-US" dirty="0"/>
              <a:t>Joined UofT CivMin in January 2020</a:t>
            </a:r>
            <a:r>
              <a:rPr lang="en-US" dirty="0">
                <a:solidFill>
                  <a:schemeClr val="accent2"/>
                </a:solidFill>
              </a:rPr>
              <a:t>.</a:t>
            </a:r>
          </a:p>
          <a:p>
            <a:r>
              <a:rPr lang="en-US" dirty="0"/>
              <a:t>Research topics</a:t>
            </a:r>
            <a:r>
              <a:rPr lang="en-US" dirty="0">
                <a:solidFill>
                  <a:schemeClr val="accent6"/>
                </a:solidFill>
              </a:rPr>
              <a:t>:</a:t>
            </a:r>
            <a:r>
              <a:rPr lang="en-US" dirty="0"/>
              <a:t> rock mechanics</a:t>
            </a:r>
            <a:r>
              <a:rPr lang="en-US" dirty="0">
                <a:solidFill>
                  <a:schemeClr val="accent2"/>
                </a:solidFill>
              </a:rPr>
              <a:t>,</a:t>
            </a:r>
            <a:r>
              <a:rPr lang="en-US" dirty="0"/>
              <a:t> ultrasonics</a:t>
            </a:r>
            <a:r>
              <a:rPr lang="en-US" dirty="0">
                <a:solidFill>
                  <a:schemeClr val="accent2"/>
                </a:solidFill>
              </a:rPr>
              <a:t>,</a:t>
            </a:r>
            <a:r>
              <a:rPr lang="en-US" dirty="0"/>
              <a:t> signal processing</a:t>
            </a:r>
            <a:r>
              <a:rPr lang="en-US" dirty="0">
                <a:solidFill>
                  <a:schemeClr val="accent2"/>
                </a:solidFill>
              </a:rPr>
              <a:t>,</a:t>
            </a:r>
            <a:r>
              <a:rPr lang="en-US" dirty="0"/>
              <a:t> computer vision</a:t>
            </a:r>
            <a:r>
              <a:rPr lang="en-US" dirty="0">
                <a:solidFill>
                  <a:schemeClr val="accent2"/>
                </a:solidFill>
              </a:rPr>
              <a:t>,</a:t>
            </a:r>
            <a:r>
              <a:rPr lang="en-US" dirty="0"/>
              <a:t> applied machine learning in mining</a:t>
            </a:r>
            <a:r>
              <a:rPr lang="en-US" dirty="0">
                <a:solidFill>
                  <a:schemeClr val="accent2"/>
                </a:solidFill>
              </a:rPr>
              <a:t>.</a:t>
            </a:r>
          </a:p>
        </p:txBody>
      </p:sp>
      <p:pic>
        <p:nvPicPr>
          <p:cNvPr id="4098" name="Picture 2" descr="Kore GeoSystems">
            <a:extLst>
              <a:ext uri="{FF2B5EF4-FFF2-40B4-BE49-F238E27FC236}">
                <a16:creationId xmlns:a16="http://schemas.microsoft.com/office/drawing/2014/main" id="{FE3EFA03-898B-4B12-B1CB-5CBC787D4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735" y="3072804"/>
            <a:ext cx="2195722" cy="728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Laussen Labs">
            <a:extLst>
              <a:ext uri="{FF2B5EF4-FFF2-40B4-BE49-F238E27FC236}">
                <a16:creationId xmlns:a16="http://schemas.microsoft.com/office/drawing/2014/main" id="{3DB3AE02-BD54-413D-93F8-8FFDF78DF8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3405"/>
          <a:stretch/>
        </p:blipFill>
        <p:spPr bwMode="auto">
          <a:xfrm>
            <a:off x="7055780" y="3861653"/>
            <a:ext cx="528571" cy="728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B60B91-DBCE-4AC0-BA8C-17D2EF750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3520" y="3993863"/>
            <a:ext cx="1401081" cy="4515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DF1366A-D130-4A80-A3DF-46477C18CBEB}"/>
              </a:ext>
            </a:extLst>
          </p:cNvPr>
          <p:cNvSpPr/>
          <p:nvPr/>
        </p:nvSpPr>
        <p:spPr>
          <a:xfrm>
            <a:off x="838200" y="1688841"/>
            <a:ext cx="8792257" cy="2305022"/>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2C03DF2-002A-0B15-AA08-A36CEFB46EB2}"/>
              </a:ext>
            </a:extLst>
          </p:cNvPr>
          <p:cNvSpPr/>
          <p:nvPr/>
        </p:nvSpPr>
        <p:spPr>
          <a:xfrm>
            <a:off x="838199" y="4492864"/>
            <a:ext cx="6865321" cy="2168239"/>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153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jet_animation_2_v2">
            <a:hlinkClick r:id="" action="ppaction://media"/>
            <a:extLst>
              <a:ext uri="{FF2B5EF4-FFF2-40B4-BE49-F238E27FC236}">
                <a16:creationId xmlns:a16="http://schemas.microsoft.com/office/drawing/2014/main" id="{0605F02A-A4BB-4940-9312-6F227E0B385D}"/>
              </a:ext>
            </a:extLst>
          </p:cNvPr>
          <p:cNvPicPr>
            <a:picLocks noChangeAspect="1"/>
          </p:cNvPicPr>
          <p:nvPr>
            <a:videoFile r:link="rId1"/>
            <p:extLst>
              <p:ext uri="{DAA4B4D4-6D71-4841-9C94-3DE7FCFB9230}">
                <p14:media xmlns:p14="http://schemas.microsoft.com/office/powerpoint/2010/main" r:embed="rId2">
                  <p14:trim st="16020"/>
                </p14:media>
              </p:ext>
            </p:extLst>
          </p:nvPr>
        </p:nvPicPr>
        <p:blipFill rotWithShape="1">
          <a:blip r:embed="rId5"/>
          <a:srcRect l="1054" t="33694" r="1398" b="33693"/>
          <a:stretch>
            <a:fillRect/>
          </a:stretch>
        </p:blipFill>
        <p:spPr>
          <a:xfrm>
            <a:off x="0" y="4421840"/>
            <a:ext cx="12192000" cy="2292810"/>
          </a:xfrm>
          <a:prstGeom prst="rect">
            <a:avLst/>
          </a:prstGeom>
        </p:spPr>
      </p:pic>
      <p:sp>
        <p:nvSpPr>
          <p:cNvPr id="2" name="Title 1">
            <a:extLst>
              <a:ext uri="{FF2B5EF4-FFF2-40B4-BE49-F238E27FC236}">
                <a16:creationId xmlns:a16="http://schemas.microsoft.com/office/drawing/2014/main" id="{22DADF5B-8F9A-4AA2-9987-A9654BCEBF8B}"/>
              </a:ext>
            </a:extLst>
          </p:cNvPr>
          <p:cNvSpPr>
            <a:spLocks noGrp="1"/>
          </p:cNvSpPr>
          <p:nvPr>
            <p:ph type="title"/>
          </p:nvPr>
        </p:nvSpPr>
        <p:spPr/>
        <p:txBody>
          <a:bodyPr>
            <a:normAutofit fontScale="90000"/>
          </a:bodyPr>
          <a:lstStyle/>
          <a:p>
            <a:r>
              <a:rPr lang="en-US" b="1" dirty="0"/>
              <a:t>AI assistance in healthcare</a:t>
            </a:r>
            <a:r>
              <a:rPr lang="en-US" b="1" dirty="0">
                <a:solidFill>
                  <a:schemeClr val="accent2"/>
                </a:solidFill>
              </a:rPr>
              <a:t>.</a:t>
            </a:r>
          </a:p>
        </p:txBody>
      </p:sp>
      <p:sp>
        <p:nvSpPr>
          <p:cNvPr id="9" name="Arrow: Right 8">
            <a:extLst>
              <a:ext uri="{FF2B5EF4-FFF2-40B4-BE49-F238E27FC236}">
                <a16:creationId xmlns:a16="http://schemas.microsoft.com/office/drawing/2014/main" id="{0D2DA0CB-C5BE-499E-89F1-06B80C2C00DA}"/>
              </a:ext>
            </a:extLst>
          </p:cNvPr>
          <p:cNvSpPr/>
          <p:nvPr/>
        </p:nvSpPr>
        <p:spPr>
          <a:xfrm>
            <a:off x="536028" y="2979685"/>
            <a:ext cx="11067393" cy="55179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B55BCFD-35F2-4EB7-BA54-DB5909526421}"/>
              </a:ext>
            </a:extLst>
          </p:cNvPr>
          <p:cNvSpPr/>
          <p:nvPr/>
        </p:nvSpPr>
        <p:spPr>
          <a:xfrm>
            <a:off x="350783" y="3070336"/>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7C2BA1-7BFC-43BC-AFCC-A3ED209958E4}"/>
              </a:ext>
            </a:extLst>
          </p:cNvPr>
          <p:cNvSpPr txBox="1"/>
          <p:nvPr/>
        </p:nvSpPr>
        <p:spPr>
          <a:xfrm>
            <a:off x="128704" y="3440066"/>
            <a:ext cx="814647" cy="646331"/>
          </a:xfrm>
          <a:prstGeom prst="rect">
            <a:avLst/>
          </a:prstGeom>
          <a:noFill/>
        </p:spPr>
        <p:txBody>
          <a:bodyPr wrap="none" rtlCol="0">
            <a:spAutoFit/>
          </a:bodyPr>
          <a:lstStyle/>
          <a:p>
            <a:pPr algn="ctr"/>
            <a:r>
              <a:rPr lang="en-US" b="1" dirty="0"/>
              <a:t>JET</a:t>
            </a:r>
          </a:p>
          <a:p>
            <a:pPr algn="ctr"/>
            <a:r>
              <a:rPr lang="en-US" b="1" dirty="0"/>
              <a:t>Onset</a:t>
            </a:r>
          </a:p>
        </p:txBody>
      </p:sp>
      <p:sp>
        <p:nvSpPr>
          <p:cNvPr id="18" name="Oval 17">
            <a:extLst>
              <a:ext uri="{FF2B5EF4-FFF2-40B4-BE49-F238E27FC236}">
                <a16:creationId xmlns:a16="http://schemas.microsoft.com/office/drawing/2014/main" id="{BBAC38B1-208B-4609-8464-CB6AE584D324}"/>
              </a:ext>
            </a:extLst>
          </p:cNvPr>
          <p:cNvSpPr/>
          <p:nvPr/>
        </p:nvSpPr>
        <p:spPr>
          <a:xfrm>
            <a:off x="2797797" y="3052580"/>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E8A923F-A3F3-4562-94CC-62F0B63161DC}"/>
              </a:ext>
            </a:extLst>
          </p:cNvPr>
          <p:cNvSpPr txBox="1"/>
          <p:nvPr/>
        </p:nvSpPr>
        <p:spPr>
          <a:xfrm>
            <a:off x="2026446" y="3423070"/>
            <a:ext cx="1913191" cy="369332"/>
          </a:xfrm>
          <a:prstGeom prst="rect">
            <a:avLst/>
          </a:prstGeom>
          <a:noFill/>
        </p:spPr>
        <p:txBody>
          <a:bodyPr wrap="square" rtlCol="0">
            <a:spAutoFit/>
          </a:bodyPr>
          <a:lstStyle/>
          <a:p>
            <a:pPr algn="ctr"/>
            <a:r>
              <a:rPr lang="en-US" b="1" dirty="0"/>
              <a:t>5 minutes later</a:t>
            </a:r>
          </a:p>
        </p:txBody>
      </p:sp>
      <p:sp>
        <p:nvSpPr>
          <p:cNvPr id="23" name="Oval 22">
            <a:extLst>
              <a:ext uri="{FF2B5EF4-FFF2-40B4-BE49-F238E27FC236}">
                <a16:creationId xmlns:a16="http://schemas.microsoft.com/office/drawing/2014/main" id="{E2180C96-C744-45F6-A844-4FEA446AE5CD}"/>
              </a:ext>
            </a:extLst>
          </p:cNvPr>
          <p:cNvSpPr/>
          <p:nvPr/>
        </p:nvSpPr>
        <p:spPr>
          <a:xfrm>
            <a:off x="4867896" y="3078312"/>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AECEECB-74A8-4AE0-819B-6A0017DCC3E1}"/>
              </a:ext>
            </a:extLst>
          </p:cNvPr>
          <p:cNvSpPr txBox="1"/>
          <p:nvPr/>
        </p:nvSpPr>
        <p:spPr>
          <a:xfrm>
            <a:off x="4187371" y="3454729"/>
            <a:ext cx="1744239" cy="646331"/>
          </a:xfrm>
          <a:prstGeom prst="rect">
            <a:avLst/>
          </a:prstGeom>
          <a:noFill/>
        </p:spPr>
        <p:txBody>
          <a:bodyPr wrap="square" rtlCol="0">
            <a:spAutoFit/>
          </a:bodyPr>
          <a:lstStyle/>
          <a:p>
            <a:pPr algn="ctr"/>
            <a:r>
              <a:rPr lang="en-US" b="1" dirty="0"/>
              <a:t>Treatment begins</a:t>
            </a:r>
          </a:p>
        </p:txBody>
      </p:sp>
      <p:sp>
        <p:nvSpPr>
          <p:cNvPr id="28" name="TextBox 27">
            <a:extLst>
              <a:ext uri="{FF2B5EF4-FFF2-40B4-BE49-F238E27FC236}">
                <a16:creationId xmlns:a16="http://schemas.microsoft.com/office/drawing/2014/main" id="{01680684-D043-49B2-B7A9-E8ABF2106989}"/>
              </a:ext>
            </a:extLst>
          </p:cNvPr>
          <p:cNvSpPr txBox="1"/>
          <p:nvPr/>
        </p:nvSpPr>
        <p:spPr>
          <a:xfrm rot="16200000">
            <a:off x="1172735" y="1966823"/>
            <a:ext cx="1772280" cy="369332"/>
          </a:xfrm>
          <a:prstGeom prst="rect">
            <a:avLst/>
          </a:prstGeom>
          <a:noFill/>
        </p:spPr>
        <p:txBody>
          <a:bodyPr wrap="none" rtlCol="0">
            <a:spAutoFit/>
          </a:bodyPr>
          <a:lstStyle/>
          <a:p>
            <a:r>
              <a:rPr lang="en-US" b="1" dirty="0"/>
              <a:t>Staff Physician</a:t>
            </a:r>
          </a:p>
        </p:txBody>
      </p:sp>
      <p:pic>
        <p:nvPicPr>
          <p:cNvPr id="30" name="Picture 2" descr="Male Nurses On TV Continue To Be Emasculated; Stereotypes Translate Into  Real-Life Perspectives">
            <a:extLst>
              <a:ext uri="{FF2B5EF4-FFF2-40B4-BE49-F238E27FC236}">
                <a16:creationId xmlns:a16="http://schemas.microsoft.com/office/drawing/2014/main" id="{BE802250-3D8E-4BE9-A5AB-8F58F9FC6C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54" t="2574" r="35836"/>
          <a:stretch/>
        </p:blipFill>
        <p:spPr bwMode="auto">
          <a:xfrm>
            <a:off x="4366149" y="1457808"/>
            <a:ext cx="1392457" cy="147810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47CF51F-8515-4191-BACC-223C1C9468D7}"/>
              </a:ext>
            </a:extLst>
          </p:cNvPr>
          <p:cNvSpPr txBox="1"/>
          <p:nvPr/>
        </p:nvSpPr>
        <p:spPr>
          <a:xfrm rot="16200000">
            <a:off x="3807810" y="2449711"/>
            <a:ext cx="825611" cy="369332"/>
          </a:xfrm>
          <a:prstGeom prst="rect">
            <a:avLst/>
          </a:prstGeom>
          <a:noFill/>
        </p:spPr>
        <p:txBody>
          <a:bodyPr wrap="none" rtlCol="0">
            <a:spAutoFit/>
          </a:bodyPr>
          <a:lstStyle/>
          <a:p>
            <a:r>
              <a:rPr lang="en-US" b="1" dirty="0"/>
              <a:t>Nurse</a:t>
            </a:r>
          </a:p>
        </p:txBody>
      </p:sp>
      <p:pic>
        <p:nvPicPr>
          <p:cNvPr id="32" name="Picture 2" descr="Artificial Intelligence Icons - Download Free Vector Icons | Noun Project">
            <a:extLst>
              <a:ext uri="{FF2B5EF4-FFF2-40B4-BE49-F238E27FC236}">
                <a16:creationId xmlns:a16="http://schemas.microsoft.com/office/drawing/2014/main" id="{20CAFF1B-5495-4DD3-B5D2-A2BFC06E64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8110" y="4440827"/>
            <a:ext cx="519293" cy="51929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D3EFACA-702E-4609-B919-1721BF9D9539}"/>
              </a:ext>
            </a:extLst>
          </p:cNvPr>
          <p:cNvSpPr txBox="1"/>
          <p:nvPr/>
        </p:nvSpPr>
        <p:spPr>
          <a:xfrm>
            <a:off x="38583" y="1517540"/>
            <a:ext cx="994888" cy="1477328"/>
          </a:xfrm>
          <a:prstGeom prst="rect">
            <a:avLst/>
          </a:prstGeom>
          <a:noFill/>
        </p:spPr>
        <p:txBody>
          <a:bodyPr wrap="none" rtlCol="0">
            <a:spAutoFit/>
          </a:bodyPr>
          <a:lstStyle/>
          <a:p>
            <a:pPr algn="ctr"/>
            <a:r>
              <a:rPr lang="en-US" b="1" dirty="0"/>
              <a:t>AI</a:t>
            </a:r>
          </a:p>
          <a:p>
            <a:pPr algn="ctr"/>
            <a:r>
              <a:rPr lang="en-US" b="1" dirty="0"/>
              <a:t>Detects</a:t>
            </a:r>
          </a:p>
          <a:p>
            <a:pPr algn="ctr"/>
            <a:r>
              <a:rPr lang="en-US" b="1" dirty="0"/>
              <a:t>JET </a:t>
            </a:r>
          </a:p>
          <a:p>
            <a:pPr algn="ctr"/>
            <a:r>
              <a:rPr lang="en-US" b="1" dirty="0"/>
              <a:t>Pages </a:t>
            </a:r>
          </a:p>
          <a:p>
            <a:pPr algn="ctr"/>
            <a:r>
              <a:rPr lang="en-US" b="1" dirty="0"/>
              <a:t>Mjaye</a:t>
            </a:r>
          </a:p>
        </p:txBody>
      </p:sp>
      <p:pic>
        <p:nvPicPr>
          <p:cNvPr id="34" name="Picture 2" descr="Artificial Intelligence Icons - Download Free Vector Icons | Noun Project">
            <a:extLst>
              <a:ext uri="{FF2B5EF4-FFF2-40B4-BE49-F238E27FC236}">
                <a16:creationId xmlns:a16="http://schemas.microsoft.com/office/drawing/2014/main" id="{134EA68C-AD7F-4E6C-A9F3-5E755F2160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351" y="1864798"/>
            <a:ext cx="778536" cy="77853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00728874-6258-4D88-913F-9353430FA776}"/>
              </a:ext>
            </a:extLst>
          </p:cNvPr>
          <p:cNvGrpSpPr/>
          <p:nvPr/>
        </p:nvGrpSpPr>
        <p:grpSpPr>
          <a:xfrm>
            <a:off x="7529290" y="277309"/>
            <a:ext cx="3699350" cy="3699350"/>
            <a:chOff x="7808343" y="554769"/>
            <a:chExt cx="3699350" cy="3699350"/>
          </a:xfrm>
        </p:grpSpPr>
        <p:pic>
          <p:nvPicPr>
            <p:cNvPr id="2054" name="Picture 6" descr="Iphone 7 Template transparent PNG - StickPNG">
              <a:extLst>
                <a:ext uri="{FF2B5EF4-FFF2-40B4-BE49-F238E27FC236}">
                  <a16:creationId xmlns:a16="http://schemas.microsoft.com/office/drawing/2014/main" id="{0769225D-B1AA-41CB-9E58-764EA14E89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8343" y="554769"/>
              <a:ext cx="3699350" cy="3699350"/>
            </a:xfrm>
            <a:prstGeom prst="rect">
              <a:avLst/>
            </a:prstGeom>
            <a:noFill/>
            <a:extLst>
              <a:ext uri="{909E8E84-426E-40DD-AFC4-6F175D3DCCD1}">
                <a14:hiddenFill xmlns:a14="http://schemas.microsoft.com/office/drawing/2010/main">
                  <a:solidFill>
                    <a:srgbClr val="FFFFFF"/>
                  </a:solidFill>
                </a14:hiddenFill>
              </a:ext>
            </a:extLst>
          </p:spPr>
        </p:pic>
        <p:pic>
          <p:nvPicPr>
            <p:cNvPr id="35" name="Google Shape;692;p47" descr="Chart&#10;&#10;Description automatically generated">
              <a:extLst>
                <a:ext uri="{FF2B5EF4-FFF2-40B4-BE49-F238E27FC236}">
                  <a16:creationId xmlns:a16="http://schemas.microsoft.com/office/drawing/2014/main" id="{22A9CAAA-4009-43EA-9542-8F9CE08DEBB8}"/>
                </a:ext>
              </a:extLst>
            </p:cNvPr>
            <p:cNvPicPr preferRelativeResize="0"/>
            <p:nvPr/>
          </p:nvPicPr>
          <p:blipFill rotWithShape="1">
            <a:blip r:embed="rId9">
              <a:alphaModFix/>
            </a:blip>
            <a:srcRect r="36524" b="50686"/>
            <a:stretch/>
          </p:blipFill>
          <p:spPr>
            <a:xfrm>
              <a:off x="8870950" y="2013674"/>
              <a:ext cx="1568449" cy="865152"/>
            </a:xfrm>
            <a:prstGeom prst="rect">
              <a:avLst/>
            </a:prstGeom>
            <a:noFill/>
            <a:ln>
              <a:noFill/>
            </a:ln>
          </p:spPr>
        </p:pic>
        <p:sp>
          <p:nvSpPr>
            <p:cNvPr id="3" name="TextBox 2">
              <a:extLst>
                <a:ext uri="{FF2B5EF4-FFF2-40B4-BE49-F238E27FC236}">
                  <a16:creationId xmlns:a16="http://schemas.microsoft.com/office/drawing/2014/main" id="{E4961201-E880-4CA2-BD21-1E48C6D464D8}"/>
                </a:ext>
              </a:extLst>
            </p:cNvPr>
            <p:cNvSpPr txBox="1"/>
            <p:nvPr/>
          </p:nvSpPr>
          <p:spPr>
            <a:xfrm>
              <a:off x="8857291" y="1121253"/>
              <a:ext cx="1444626" cy="646331"/>
            </a:xfrm>
            <a:prstGeom prst="rect">
              <a:avLst/>
            </a:prstGeom>
            <a:noFill/>
          </p:spPr>
          <p:txBody>
            <a:bodyPr wrap="none" rtlCol="0">
              <a:spAutoFit/>
            </a:bodyPr>
            <a:lstStyle/>
            <a:p>
              <a:r>
                <a:rPr lang="en-US" dirty="0">
                  <a:solidFill>
                    <a:srgbClr val="FFFFFF"/>
                  </a:solidFill>
                </a:rPr>
                <a:t>AI Diagnosis</a:t>
              </a:r>
            </a:p>
            <a:p>
              <a:r>
                <a:rPr lang="en-US" b="1" dirty="0">
                  <a:solidFill>
                    <a:srgbClr val="FF0000"/>
                  </a:solidFill>
                </a:rPr>
                <a:t>JET 98%</a:t>
              </a:r>
            </a:p>
          </p:txBody>
        </p:sp>
        <p:sp>
          <p:nvSpPr>
            <p:cNvPr id="5" name="Rectangle: Rounded Corners 4">
              <a:extLst>
                <a:ext uri="{FF2B5EF4-FFF2-40B4-BE49-F238E27FC236}">
                  <a16:creationId xmlns:a16="http://schemas.microsoft.com/office/drawing/2014/main" id="{5B78B6AF-906B-4B74-8CAA-7B1D3497628F}"/>
                </a:ext>
              </a:extLst>
            </p:cNvPr>
            <p:cNvSpPr/>
            <p:nvPr/>
          </p:nvSpPr>
          <p:spPr>
            <a:xfrm>
              <a:off x="8942403" y="3229729"/>
              <a:ext cx="623750" cy="31178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FFFFFF"/>
                  </a:solidFill>
                </a:rPr>
                <a:t>Confirm</a:t>
              </a:r>
            </a:p>
          </p:txBody>
        </p:sp>
        <p:sp>
          <p:nvSpPr>
            <p:cNvPr id="44" name="Rectangle: Rounded Corners 43">
              <a:extLst>
                <a:ext uri="{FF2B5EF4-FFF2-40B4-BE49-F238E27FC236}">
                  <a16:creationId xmlns:a16="http://schemas.microsoft.com/office/drawing/2014/main" id="{28554F45-671C-46E5-A8F7-352B48705B17}"/>
                </a:ext>
              </a:extLst>
            </p:cNvPr>
            <p:cNvSpPr/>
            <p:nvPr/>
          </p:nvSpPr>
          <p:spPr>
            <a:xfrm>
              <a:off x="9729803" y="3224710"/>
              <a:ext cx="623750" cy="31178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FFFFFF"/>
                  </a:solidFill>
                </a:rPr>
                <a:t>12-Lead</a:t>
              </a:r>
            </a:p>
          </p:txBody>
        </p:sp>
      </p:grpSp>
      <p:sp>
        <p:nvSpPr>
          <p:cNvPr id="47" name="Rectangle: Rounded Corners 46">
            <a:extLst>
              <a:ext uri="{FF2B5EF4-FFF2-40B4-BE49-F238E27FC236}">
                <a16:creationId xmlns:a16="http://schemas.microsoft.com/office/drawing/2014/main" id="{2301A10F-B09A-4F21-8B7C-5F661A9E85A3}"/>
              </a:ext>
            </a:extLst>
          </p:cNvPr>
          <p:cNvSpPr/>
          <p:nvPr/>
        </p:nvSpPr>
        <p:spPr>
          <a:xfrm>
            <a:off x="8663349" y="2951332"/>
            <a:ext cx="623751" cy="316949"/>
          </a:xfrm>
          <a:prstGeom prst="roundRect">
            <a:avLst/>
          </a:prstGeom>
          <a:solidFill>
            <a:schemeClr val="accent2">
              <a:alpha val="3000"/>
            </a:schemeClr>
          </a:solidFill>
          <a:ln>
            <a:noFill/>
          </a:ln>
          <a:effectLst>
            <a:glow rad="228600">
              <a:srgbClr val="43BB9B">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09D65B-5FA7-441E-AB06-CD664B3DA340}"/>
              </a:ext>
            </a:extLst>
          </p:cNvPr>
          <p:cNvSpPr txBox="1"/>
          <p:nvPr/>
        </p:nvSpPr>
        <p:spPr>
          <a:xfrm>
            <a:off x="7984806" y="4488937"/>
            <a:ext cx="551754" cy="523220"/>
          </a:xfrm>
          <a:prstGeom prst="rect">
            <a:avLst/>
          </a:prstGeom>
          <a:noFill/>
        </p:spPr>
        <p:txBody>
          <a:bodyPr wrap="none" rtlCol="0">
            <a:spAutoFit/>
          </a:bodyPr>
          <a:lstStyle/>
          <a:p>
            <a:r>
              <a:rPr lang="en-US" sz="2800" b="1" dirty="0">
                <a:solidFill>
                  <a:schemeClr val="accent1"/>
                </a:solidFill>
              </a:rPr>
              <a:t>AI</a:t>
            </a:r>
          </a:p>
        </p:txBody>
      </p:sp>
      <p:pic>
        <p:nvPicPr>
          <p:cNvPr id="26" name="Google Shape;726;p51">
            <a:extLst>
              <a:ext uri="{FF2B5EF4-FFF2-40B4-BE49-F238E27FC236}">
                <a16:creationId xmlns:a16="http://schemas.microsoft.com/office/drawing/2014/main" id="{18853629-62B5-4578-BD23-46A0B87E19F7}"/>
              </a:ext>
            </a:extLst>
          </p:cNvPr>
          <p:cNvPicPr preferRelativeResize="0"/>
          <p:nvPr/>
        </p:nvPicPr>
        <p:blipFill rotWithShape="1">
          <a:blip r:embed="rId10">
            <a:alphaModFix/>
          </a:blip>
          <a:srcRect t="5844" b="20597"/>
          <a:stretch/>
        </p:blipFill>
        <p:spPr>
          <a:xfrm>
            <a:off x="2303825" y="1615819"/>
            <a:ext cx="1342207" cy="1316409"/>
          </a:xfrm>
          <a:prstGeom prst="ellipse">
            <a:avLst/>
          </a:prstGeom>
          <a:noFill/>
          <a:ln w="28575" cap="rnd" cmpd="sng">
            <a:solidFill>
              <a:schemeClr val="accent1"/>
            </a:solidFill>
            <a:prstDash val="solid"/>
            <a:round/>
            <a:headEnd type="none" w="sm" len="sm"/>
            <a:tailEnd type="none" w="sm" len="sm"/>
          </a:ln>
          <a:effectLst>
            <a:outerShdw blurRad="381000" dist="292100" dir="5400000" sx="-80000" sy="-18000" rotWithShape="0">
              <a:srgbClr val="000000">
                <a:alpha val="21960"/>
              </a:srgbClr>
            </a:outerShdw>
          </a:effectLst>
        </p:spPr>
      </p:pic>
    </p:spTree>
    <p:extLst>
      <p:ext uri="{BB962C8B-B14F-4D97-AF65-F5344CB8AC3E}">
        <p14:creationId xmlns:p14="http://schemas.microsoft.com/office/powerpoint/2010/main" val="25171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43" fill="hold"/>
                                        <p:tgtEl>
                                          <p:spTgt spid="4"/>
                                        </p:tgtEl>
                                      </p:cBhvr>
                                    </p:cmd>
                                  </p:childTnLst>
                                </p:cTn>
                              </p:par>
                              <p:par>
                                <p:cTn id="7" presetID="1" presetClass="entr" presetSubtype="0" fill="hold" grpId="0" nodeType="withEffect">
                                  <p:stCondLst>
                                    <p:cond delay="1475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1475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1475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1475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1475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1475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1475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1475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1475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37"/>
            </p:par>
            <p:video>
              <p:cMediaNode vol="80000">
                <p:cTn id="38" fill="hold" display="0">
                  <p:stCondLst>
                    <p:cond delay="indefinite"/>
                  </p:stCondLst>
                </p:cTn>
                <p:tgtEl>
                  <p:spTgt spid="4"/>
                </p:tgtEl>
              </p:cMediaNode>
            </p:video>
            <p:seq concurrent="1" nextAc="seek">
              <p:cTn id="39" restart="whenNotActive" fill="hold" evtFilter="cancelBubble" nodeType="interactiveSeq">
                <p:stCondLst>
                  <p:cond evt="onClick" delay="0">
                    <p:tgtEl>
                      <p:spTgt spid="4"/>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4"/>
                                        </p:tgtEl>
                                      </p:cBhvr>
                                    </p:cmd>
                                  </p:childTnLst>
                                </p:cTn>
                              </p:par>
                            </p:childTnLst>
                          </p:cTn>
                        </p:par>
                      </p:childTnLst>
                    </p:cTn>
                  </p:par>
                </p:childTnLst>
              </p:cTn>
              <p:nextCondLst>
                <p:cond evt="onClick" delay="0">
                  <p:tgtEl>
                    <p:spTgt spid="4"/>
                  </p:tgtEl>
                </p:cond>
              </p:nextCondLst>
            </p:seq>
          </p:childTnLst>
        </p:cTn>
      </p:par>
    </p:tnLst>
    <p:bldLst>
      <p:bldP spid="10" grpId="0" animBg="1"/>
      <p:bldP spid="11" grpId="0"/>
      <p:bldP spid="18" grpId="0" animBg="1"/>
      <p:bldP spid="19" grpId="0"/>
      <p:bldP spid="23" grpId="0" animBg="1"/>
      <p:bldP spid="24" grpId="0"/>
      <p:bldP spid="28" grpId="0"/>
      <p:bldP spid="31" grpId="0"/>
      <p:bldP spid="33" grpId="0"/>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0" name="Picture 14" descr="No photo description available.">
            <a:extLst>
              <a:ext uri="{FF2B5EF4-FFF2-40B4-BE49-F238E27FC236}">
                <a16:creationId xmlns:a16="http://schemas.microsoft.com/office/drawing/2014/main" id="{9F440E8D-81E1-4D83-A90D-345D571428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62" r="13042"/>
          <a:stretch/>
        </p:blipFill>
        <p:spPr bwMode="auto">
          <a:xfrm>
            <a:off x="8333459" y="3441028"/>
            <a:ext cx="2294810" cy="32911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a:bodyPr>
          <a:lstStyle/>
          <a:p>
            <a:r>
              <a:rPr lang="en-US" sz="3200" b="1" dirty="0"/>
              <a:t>I</a:t>
            </a:r>
            <a:r>
              <a:rPr lang="en-US" sz="3200" b="1" dirty="0">
                <a:solidFill>
                  <a:schemeClr val="accent6"/>
                </a:solidFill>
              </a:rPr>
              <a:t> </a:t>
            </a:r>
            <a:r>
              <a:rPr lang="en-US" sz="3200" b="1" dirty="0"/>
              <a:t>like doing other things</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4905188" cy="4835479"/>
          </a:xfrm>
        </p:spPr>
        <p:txBody>
          <a:bodyPr>
            <a:normAutofit fontScale="77500" lnSpcReduction="20000"/>
          </a:bodyPr>
          <a:lstStyle/>
          <a:p>
            <a:r>
              <a:rPr lang="en-CA" dirty="0"/>
              <a:t>I love travelling and have visited over </a:t>
            </a:r>
            <a:r>
              <a:rPr lang="en-CA" dirty="0">
                <a:solidFill>
                  <a:schemeClr val="accent1"/>
                </a:solidFill>
              </a:rPr>
              <a:t>20</a:t>
            </a:r>
            <a:r>
              <a:rPr lang="en-CA" dirty="0"/>
              <a:t> countries including France</a:t>
            </a:r>
            <a:r>
              <a:rPr lang="en-CA" dirty="0">
                <a:solidFill>
                  <a:schemeClr val="accent1"/>
                </a:solidFill>
              </a:rPr>
              <a:t>,</a:t>
            </a:r>
            <a:r>
              <a:rPr lang="en-CA" dirty="0"/>
              <a:t> Switzerland</a:t>
            </a:r>
            <a:r>
              <a:rPr lang="en-CA" dirty="0">
                <a:solidFill>
                  <a:schemeClr val="accent1"/>
                </a:solidFill>
              </a:rPr>
              <a:t>,</a:t>
            </a:r>
            <a:r>
              <a:rPr lang="en-CA" dirty="0"/>
              <a:t> Italy</a:t>
            </a:r>
            <a:r>
              <a:rPr lang="en-CA" dirty="0">
                <a:solidFill>
                  <a:schemeClr val="accent1"/>
                </a:solidFill>
              </a:rPr>
              <a:t>,</a:t>
            </a:r>
            <a:r>
              <a:rPr lang="en-CA" dirty="0"/>
              <a:t> Austria</a:t>
            </a:r>
            <a:r>
              <a:rPr lang="en-CA" dirty="0">
                <a:solidFill>
                  <a:schemeClr val="accent1"/>
                </a:solidFill>
              </a:rPr>
              <a:t>,</a:t>
            </a:r>
            <a:r>
              <a:rPr lang="en-CA" dirty="0"/>
              <a:t> Croatia</a:t>
            </a:r>
            <a:r>
              <a:rPr lang="en-CA" dirty="0">
                <a:solidFill>
                  <a:schemeClr val="accent1"/>
                </a:solidFill>
              </a:rPr>
              <a:t>,</a:t>
            </a:r>
            <a:r>
              <a:rPr lang="en-CA" dirty="0"/>
              <a:t> Costa Rica</a:t>
            </a:r>
            <a:r>
              <a:rPr lang="en-CA" dirty="0">
                <a:solidFill>
                  <a:schemeClr val="accent1"/>
                </a:solidFill>
              </a:rPr>
              <a:t>,</a:t>
            </a:r>
            <a:r>
              <a:rPr lang="en-CA" dirty="0"/>
              <a:t> Nicaragua</a:t>
            </a:r>
            <a:r>
              <a:rPr lang="en-CA" dirty="0">
                <a:solidFill>
                  <a:schemeClr val="accent1"/>
                </a:solidFill>
              </a:rPr>
              <a:t>,</a:t>
            </a:r>
            <a:r>
              <a:rPr lang="en-CA" dirty="0"/>
              <a:t> Panama</a:t>
            </a:r>
            <a:r>
              <a:rPr lang="en-CA" dirty="0">
                <a:solidFill>
                  <a:schemeClr val="accent1"/>
                </a:solidFill>
              </a:rPr>
              <a:t>,</a:t>
            </a:r>
            <a:r>
              <a:rPr lang="en-CA" dirty="0"/>
              <a:t> Peru</a:t>
            </a:r>
            <a:r>
              <a:rPr lang="en-CA" dirty="0">
                <a:solidFill>
                  <a:schemeClr val="accent1"/>
                </a:solidFill>
              </a:rPr>
              <a:t>,</a:t>
            </a:r>
            <a:r>
              <a:rPr lang="en-CA" dirty="0"/>
              <a:t> Bolivia</a:t>
            </a:r>
            <a:r>
              <a:rPr lang="en-CA" dirty="0">
                <a:solidFill>
                  <a:schemeClr val="accent1"/>
                </a:solidFill>
              </a:rPr>
              <a:t>,</a:t>
            </a:r>
            <a:r>
              <a:rPr lang="en-CA" dirty="0"/>
              <a:t> United States</a:t>
            </a:r>
            <a:r>
              <a:rPr lang="en-CA" dirty="0">
                <a:solidFill>
                  <a:schemeClr val="accent1"/>
                </a:solidFill>
              </a:rPr>
              <a:t>,</a:t>
            </a:r>
            <a:r>
              <a:rPr lang="en-CA" dirty="0"/>
              <a:t> Egypt</a:t>
            </a:r>
            <a:r>
              <a:rPr lang="en-CA" dirty="0">
                <a:solidFill>
                  <a:schemeClr val="accent1"/>
                </a:solidFill>
              </a:rPr>
              <a:t>,</a:t>
            </a:r>
            <a:r>
              <a:rPr lang="en-CA" dirty="0"/>
              <a:t> Turkey</a:t>
            </a:r>
            <a:r>
              <a:rPr lang="en-CA" dirty="0">
                <a:solidFill>
                  <a:schemeClr val="accent1"/>
                </a:solidFill>
              </a:rPr>
              <a:t>,</a:t>
            </a:r>
            <a:r>
              <a:rPr lang="en-CA" dirty="0"/>
              <a:t> Morocco</a:t>
            </a:r>
            <a:r>
              <a:rPr lang="en-CA" dirty="0">
                <a:solidFill>
                  <a:schemeClr val="accent1"/>
                </a:solidFill>
              </a:rPr>
              <a:t>,</a:t>
            </a:r>
            <a:r>
              <a:rPr lang="en-CA" dirty="0"/>
              <a:t> South Africa</a:t>
            </a:r>
            <a:r>
              <a:rPr lang="en-CA" dirty="0">
                <a:solidFill>
                  <a:schemeClr val="accent1"/>
                </a:solidFill>
              </a:rPr>
              <a:t>,</a:t>
            </a:r>
            <a:r>
              <a:rPr lang="en-CA" dirty="0"/>
              <a:t> and Namibia</a:t>
            </a:r>
            <a:r>
              <a:rPr lang="en-CA" dirty="0">
                <a:solidFill>
                  <a:schemeClr val="accent1"/>
                </a:solidFill>
              </a:rPr>
              <a:t>.</a:t>
            </a:r>
            <a:r>
              <a:rPr lang="en-CA" dirty="0"/>
              <a:t> </a:t>
            </a:r>
          </a:p>
          <a:p>
            <a:r>
              <a:rPr lang="en-CA" dirty="0"/>
              <a:t>I was a founding member </a:t>
            </a:r>
            <a:r>
              <a:rPr lang="en-CA" dirty="0">
                <a:solidFill>
                  <a:schemeClr val="accent1"/>
                </a:solidFill>
              </a:rPr>
              <a:t>of</a:t>
            </a:r>
            <a:r>
              <a:rPr lang="en-CA" dirty="0"/>
              <a:t> Ottawa</a:t>
            </a:r>
            <a:r>
              <a:rPr lang="en-CA" dirty="0">
                <a:solidFill>
                  <a:schemeClr val="accent1"/>
                </a:solidFill>
              </a:rPr>
              <a:t>’</a:t>
            </a:r>
            <a:r>
              <a:rPr lang="en-CA" dirty="0"/>
              <a:t>s premiere Beatles cover band</a:t>
            </a:r>
            <a:r>
              <a:rPr lang="en-CA" dirty="0">
                <a:solidFill>
                  <a:schemeClr val="accent1"/>
                </a:solidFill>
              </a:rPr>
              <a:t>.</a:t>
            </a:r>
          </a:p>
          <a:p>
            <a:r>
              <a:rPr lang="en-CA" dirty="0"/>
              <a:t>I love camping</a:t>
            </a:r>
            <a:r>
              <a:rPr lang="en-CA" dirty="0">
                <a:solidFill>
                  <a:schemeClr val="accent1"/>
                </a:solidFill>
              </a:rPr>
              <a:t>,</a:t>
            </a:r>
            <a:r>
              <a:rPr lang="en-CA" dirty="0"/>
              <a:t> hiking</a:t>
            </a:r>
            <a:r>
              <a:rPr lang="en-CA" dirty="0">
                <a:solidFill>
                  <a:schemeClr val="accent1"/>
                </a:solidFill>
              </a:rPr>
              <a:t>, and </a:t>
            </a:r>
            <a:r>
              <a:rPr lang="en-CA" dirty="0"/>
              <a:t>surfing</a:t>
            </a:r>
            <a:r>
              <a:rPr lang="en-CA" dirty="0">
                <a:solidFill>
                  <a:schemeClr val="accent1"/>
                </a:solidFill>
              </a:rPr>
              <a:t>.</a:t>
            </a:r>
          </a:p>
          <a:p>
            <a:r>
              <a:rPr lang="en-CA" dirty="0"/>
              <a:t>I have a wonderful baby boy named </a:t>
            </a:r>
            <a:r>
              <a:rPr lang="en-CA" dirty="0">
                <a:solidFill>
                  <a:schemeClr val="accent6"/>
                </a:solidFill>
              </a:rPr>
              <a:t>A</a:t>
            </a:r>
            <a:r>
              <a:rPr lang="en-CA" dirty="0">
                <a:solidFill>
                  <a:schemeClr val="accent1"/>
                </a:solidFill>
              </a:rPr>
              <a:t>very</a:t>
            </a:r>
            <a:r>
              <a:rPr lang="en-CA" dirty="0"/>
              <a:t> </a:t>
            </a:r>
            <a:r>
              <a:rPr lang="en-CA" dirty="0">
                <a:solidFill>
                  <a:schemeClr val="accent6"/>
                </a:solidFill>
              </a:rPr>
              <a:t>Goodfellow</a:t>
            </a:r>
            <a:r>
              <a:rPr lang="en-CA" dirty="0"/>
              <a:t> and baby girl name August</a:t>
            </a:r>
            <a:r>
              <a:rPr lang="en-CA" dirty="0">
                <a:solidFill>
                  <a:schemeClr val="accent1"/>
                </a:solidFill>
              </a:rPr>
              <a:t>.</a:t>
            </a:r>
          </a:p>
          <a:p>
            <a:r>
              <a:rPr lang="en-CA" dirty="0"/>
              <a:t>I love building things with code </a:t>
            </a:r>
            <a:r>
              <a:rPr lang="en-CA" dirty="0">
                <a:solidFill>
                  <a:schemeClr val="accent6"/>
                </a:solidFill>
              </a:rPr>
              <a:t>(</a:t>
            </a:r>
            <a:r>
              <a:rPr lang="en-CA" dirty="0"/>
              <a:t>        Seb</a:t>
            </a:r>
            <a:r>
              <a:rPr lang="en-CA" dirty="0">
                <a:solidFill>
                  <a:schemeClr val="accent1"/>
                </a:solidFill>
              </a:rPr>
              <a:t>-</a:t>
            </a:r>
            <a:r>
              <a:rPr lang="en-CA" dirty="0"/>
              <a:t>Good</a:t>
            </a:r>
            <a:r>
              <a:rPr lang="en-CA" dirty="0">
                <a:solidFill>
                  <a:schemeClr val="accent6"/>
                </a:solidFill>
              </a:rPr>
              <a:t>)</a:t>
            </a:r>
            <a:r>
              <a:rPr lang="en-CA" dirty="0">
                <a:solidFill>
                  <a:schemeClr val="accent1"/>
                </a:solidFill>
              </a:rPr>
              <a:t>.</a:t>
            </a:r>
            <a:r>
              <a:rPr lang="en-CA" dirty="0"/>
              <a:t> </a:t>
            </a:r>
          </a:p>
        </p:txBody>
      </p:sp>
      <p:pic>
        <p:nvPicPr>
          <p:cNvPr id="9222" name="Picture 6" descr="Raj Lab - [Join Us]">
            <a:extLst>
              <a:ext uri="{FF2B5EF4-FFF2-40B4-BE49-F238E27FC236}">
                <a16:creationId xmlns:a16="http://schemas.microsoft.com/office/drawing/2014/main" id="{3AF9B0ED-5D5E-406A-BB02-DA45204E3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685" y="5448288"/>
            <a:ext cx="653230" cy="653230"/>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No photo description available.">
            <a:extLst>
              <a:ext uri="{FF2B5EF4-FFF2-40B4-BE49-F238E27FC236}">
                <a16:creationId xmlns:a16="http://schemas.microsoft.com/office/drawing/2014/main" id="{2BBA2494-711C-43D6-8FBA-BE5946790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815"/>
          <a:stretch/>
        </p:blipFill>
        <p:spPr bwMode="auto">
          <a:xfrm>
            <a:off x="6360081" y="495231"/>
            <a:ext cx="2795717" cy="2945566"/>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No photo description available.">
            <a:extLst>
              <a:ext uri="{FF2B5EF4-FFF2-40B4-BE49-F238E27FC236}">
                <a16:creationId xmlns:a16="http://schemas.microsoft.com/office/drawing/2014/main" id="{E19F0BE2-FC0C-46B4-80B4-466A67FD89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96" r="14553"/>
          <a:stretch/>
        </p:blipFill>
        <p:spPr bwMode="auto">
          <a:xfrm>
            <a:off x="10623241" y="3440795"/>
            <a:ext cx="1568759" cy="329134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No photo description available.">
            <a:extLst>
              <a:ext uri="{FF2B5EF4-FFF2-40B4-BE49-F238E27FC236}">
                <a16:creationId xmlns:a16="http://schemas.microsoft.com/office/drawing/2014/main" id="{401F3F55-A9E5-4CD0-967F-642912B3A4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3984" b="37720"/>
          <a:stretch/>
        </p:blipFill>
        <p:spPr bwMode="auto">
          <a:xfrm>
            <a:off x="9140882" y="495113"/>
            <a:ext cx="3051118" cy="29455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855C69-A86D-48E7-9633-A6680A835ECF}"/>
              </a:ext>
            </a:extLst>
          </p:cNvPr>
          <p:cNvPicPr>
            <a:picLocks noChangeAspect="1"/>
          </p:cNvPicPr>
          <p:nvPr/>
        </p:nvPicPr>
        <p:blipFill rotWithShape="1">
          <a:blip r:embed="rId7"/>
          <a:srcRect l="19133" t="7649" r="68030" b="51471"/>
          <a:stretch/>
        </p:blipFill>
        <p:spPr>
          <a:xfrm>
            <a:off x="6360081" y="3441029"/>
            <a:ext cx="2004371" cy="3291108"/>
          </a:xfrm>
          <a:prstGeom prst="rect">
            <a:avLst/>
          </a:prstGeom>
        </p:spPr>
      </p:pic>
      <p:sp>
        <p:nvSpPr>
          <p:cNvPr id="5" name="Rectangle 4">
            <a:extLst>
              <a:ext uri="{FF2B5EF4-FFF2-40B4-BE49-F238E27FC236}">
                <a16:creationId xmlns:a16="http://schemas.microsoft.com/office/drawing/2014/main" id="{DBF159EB-E485-4A23-A597-52A64287B32D}"/>
              </a:ext>
            </a:extLst>
          </p:cNvPr>
          <p:cNvSpPr/>
          <p:nvPr/>
        </p:nvSpPr>
        <p:spPr>
          <a:xfrm>
            <a:off x="6291929" y="362078"/>
            <a:ext cx="136303" cy="6495190"/>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5591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a:xfrm>
            <a:off x="838200" y="895486"/>
            <a:ext cx="10515600" cy="656148"/>
          </a:xfrm>
        </p:spPr>
        <p:txBody>
          <a:bodyPr>
            <a:noAutofit/>
          </a:bodyPr>
          <a:lstStyle/>
          <a:p>
            <a:r>
              <a:rPr lang="en-US" sz="4000" b="1" dirty="0"/>
              <a:t>Tanishka</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0" y="1841436"/>
            <a:ext cx="7970899" cy="4576974"/>
          </a:xfrm>
        </p:spPr>
        <p:txBody>
          <a:bodyPr vert="horz" lIns="91440" tIns="45720" rIns="91440" bIns="45720" rtlCol="0" anchor="t">
            <a:noAutofit/>
          </a:bodyPr>
          <a:lstStyle/>
          <a:p>
            <a:pPr marL="0" indent="0">
              <a:buNone/>
            </a:pPr>
            <a:r>
              <a:rPr lang="en-CA" sz="2000">
                <a:ea typeface="+mn-lt"/>
                <a:cs typeface="+mn-lt"/>
              </a:rPr>
              <a:t>Doing a Master's in Management Analytics.</a:t>
            </a:r>
            <a:endParaRPr lang="en-US" sz="2000">
              <a:ea typeface="+mn-lt"/>
              <a:cs typeface="+mn-lt"/>
            </a:endParaRPr>
          </a:p>
          <a:p>
            <a:pPr marL="0" indent="0">
              <a:buNone/>
            </a:pPr>
            <a:r>
              <a:rPr lang="en-CA" sz="1800">
                <a:ea typeface="+mn-lt"/>
                <a:cs typeface="+mn-lt"/>
              </a:rPr>
              <a:t>🎵 Pursuing a Master’s in Indian Classical Vocals as a side passion.</a:t>
            </a:r>
            <a:br>
              <a:rPr lang="en-CA" sz="2000" dirty="0">
                <a:ea typeface="+mn-lt"/>
                <a:cs typeface="+mn-lt"/>
              </a:rPr>
            </a:br>
            <a:endParaRPr lang="en-CA" sz="2000" dirty="0">
              <a:ea typeface="+mn-lt"/>
              <a:cs typeface="+mn-lt"/>
            </a:endParaRPr>
          </a:p>
          <a:p>
            <a:r>
              <a:rPr lang="en-CA" sz="2000">
                <a:ea typeface="+mn-lt"/>
                <a:cs typeface="+mn-lt"/>
              </a:rPr>
              <a:t>💻 </a:t>
            </a:r>
            <a:r>
              <a:rPr lang="en-CA" sz="2000"/>
              <a:t>Professional Experience:</a:t>
            </a:r>
            <a:endParaRPr lang="en-CA" sz="2000">
              <a:ea typeface="+mn-lt"/>
              <a:cs typeface="+mn-lt"/>
            </a:endParaRPr>
          </a:p>
          <a:p>
            <a:pPr lvl="1">
              <a:buFont typeface="Courier New,monospace" panose="05000000000000000000" pitchFamily="2" charset="2"/>
              <a:buChar char="o"/>
            </a:pPr>
            <a:r>
              <a:rPr lang="en-CA" sz="1600">
                <a:ea typeface="+mn-lt"/>
                <a:cs typeface="+mn-lt"/>
              </a:rPr>
              <a:t>Worked at Goldman Sachs as a Data Engineer for 2.8 years.</a:t>
            </a:r>
            <a:endParaRPr lang="en-CA" sz="1600">
              <a:solidFill>
                <a:srgbClr val="444445"/>
              </a:solidFill>
              <a:ea typeface="+mn-lt"/>
              <a:cs typeface="+mn-lt"/>
            </a:endParaRPr>
          </a:p>
          <a:p>
            <a:pPr lvl="1">
              <a:buFont typeface="Courier New" panose="05000000000000000000" pitchFamily="2" charset="2"/>
              <a:buChar char="o"/>
            </a:pPr>
            <a:r>
              <a:rPr lang="en-CA" sz="1600">
                <a:ea typeface="+mn-lt"/>
                <a:cs typeface="+mn-lt"/>
              </a:rPr>
              <a:t>Built cool AI tools using Python that automated document information extraction enhacing productivity across 60+ global teams.</a:t>
            </a:r>
            <a:br>
              <a:rPr lang="en-CA" sz="1600" dirty="0">
                <a:ea typeface="+mn-lt"/>
                <a:cs typeface="+mn-lt"/>
              </a:rPr>
            </a:br>
            <a:endParaRPr lang="en-CA" sz="1600" dirty="0">
              <a:ea typeface="+mn-lt"/>
              <a:cs typeface="+mn-lt"/>
            </a:endParaRPr>
          </a:p>
          <a:p>
            <a:r>
              <a:rPr lang="en-CA" sz="2000">
                <a:ea typeface="+mn-lt"/>
                <a:cs typeface="+mn-lt"/>
              </a:rPr>
              <a:t>🌄 </a:t>
            </a:r>
            <a:r>
              <a:rPr lang="en-CA" sz="2000"/>
              <a:t>Adventurer:</a:t>
            </a:r>
            <a:endParaRPr lang="en-CA" sz="2000">
              <a:cs typeface="Segoe UI"/>
            </a:endParaRPr>
          </a:p>
          <a:p>
            <a:pPr lvl="1">
              <a:buFont typeface="Courier New" panose="05000000000000000000" pitchFamily="2" charset="2"/>
              <a:buChar char="o"/>
            </a:pPr>
            <a:r>
              <a:rPr lang="en-CA" sz="1600">
                <a:ea typeface="+mn-lt"/>
                <a:cs typeface="+mn-lt"/>
              </a:rPr>
              <a:t>Passionate solo traveler who loves hiking and exploring new places.</a:t>
            </a:r>
            <a:endParaRPr lang="en-CA" sz="1600">
              <a:cs typeface="Segoe UI"/>
            </a:endParaRPr>
          </a:p>
          <a:p>
            <a:pPr lvl="1">
              <a:buFont typeface="Courier New" panose="05000000000000000000" pitchFamily="2" charset="2"/>
              <a:buChar char="o"/>
            </a:pPr>
            <a:r>
              <a:rPr lang="en-CA" sz="1600">
                <a:ea typeface="+mn-lt"/>
                <a:cs typeface="+mn-lt"/>
              </a:rPr>
              <a:t>Completed a surfing course and a Level 1 solo paragliding program.</a:t>
            </a:r>
            <a:br>
              <a:rPr lang="en-CA" sz="1600" dirty="0">
                <a:ea typeface="+mn-lt"/>
                <a:cs typeface="+mn-lt"/>
              </a:rPr>
            </a:br>
            <a:endParaRPr lang="en-CA" sz="1600">
              <a:cs typeface="Segoe UI"/>
            </a:endParaRPr>
          </a:p>
          <a:p>
            <a:r>
              <a:rPr lang="en-CA" sz="2000">
                <a:ea typeface="+mn-lt"/>
                <a:cs typeface="+mn-lt"/>
              </a:rPr>
              <a:t>🎨 </a:t>
            </a:r>
            <a:r>
              <a:rPr lang="en-CA" sz="2000"/>
              <a:t>Creative Passions: </a:t>
            </a:r>
            <a:endParaRPr lang="en-CA" sz="2000">
              <a:cs typeface="Segoe UI"/>
            </a:endParaRPr>
          </a:p>
          <a:p>
            <a:pPr lvl="1">
              <a:buFont typeface="Courier New" panose="05000000000000000000" pitchFamily="2" charset="2"/>
              <a:buChar char="o"/>
            </a:pPr>
            <a:r>
              <a:rPr lang="en-CA" sz="1600"/>
              <a:t>Enjoy</a:t>
            </a:r>
            <a:r>
              <a:rPr lang="en-CA" sz="1600">
                <a:ea typeface="+mn-lt"/>
                <a:cs typeface="+mn-lt"/>
              </a:rPr>
              <a:t> painting, dancing, and playing classical string instruments like – Sitar, Santoor and more. </a:t>
            </a:r>
            <a:endParaRPr lang="en-CA" sz="1600">
              <a:cs typeface="Segoe UI"/>
            </a:endParaRPr>
          </a:p>
          <a:p>
            <a:pPr marL="0" indent="0">
              <a:buNone/>
            </a:pPr>
            <a:endParaRPr lang="en-CA" sz="4000" dirty="0">
              <a:cs typeface="Segoe UI"/>
            </a:endParaRPr>
          </a:p>
        </p:txBody>
      </p:sp>
      <p:pic>
        <p:nvPicPr>
          <p:cNvPr id="8" name="Picture 8" descr="A person in orange jacket smiling&#10;&#10;Description automatically generated">
            <a:extLst>
              <a:ext uri="{FF2B5EF4-FFF2-40B4-BE49-F238E27FC236}">
                <a16:creationId xmlns:a16="http://schemas.microsoft.com/office/drawing/2014/main" id="{3911CD5D-D94C-45EF-93C9-14F48F1C60DB}"/>
              </a:ext>
            </a:extLst>
          </p:cNvPr>
          <p:cNvPicPr>
            <a:picLocks noChangeAspect="1" noChangeArrowheads="1"/>
          </p:cNvPicPr>
          <p:nvPr/>
        </p:nvPicPr>
        <p:blipFill>
          <a:blip r:embed="rId2"/>
          <a:srcRect l="-1146" t="1721" r="1433" b="31549"/>
          <a:stretch/>
        </p:blipFill>
        <p:spPr bwMode="auto">
          <a:xfrm>
            <a:off x="8934831" y="1059841"/>
            <a:ext cx="2572763" cy="2582649"/>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35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Sina</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0" y="1654174"/>
            <a:ext cx="8186159" cy="4835479"/>
          </a:xfrm>
        </p:spPr>
        <p:txBody>
          <a:bodyPr vert="horz" lIns="91440" tIns="45720" rIns="91440" bIns="45720" rtlCol="0" anchor="t">
            <a:normAutofit fontScale="92500"/>
          </a:bodyPr>
          <a:lstStyle/>
          <a:p>
            <a:r>
              <a:rPr lang="en-US" sz="3000" dirty="0"/>
              <a:t>Pursuing a PhD in </a:t>
            </a:r>
            <a:r>
              <a:rPr lang="en-CA" sz="3000" dirty="0"/>
              <a:t>Construction Management </a:t>
            </a:r>
            <a:endParaRPr lang="en-US" sz="3000" dirty="0">
              <a:solidFill>
                <a:schemeClr val="accent2"/>
              </a:solidFill>
            </a:endParaRPr>
          </a:p>
          <a:p>
            <a:pPr marL="0" indent="0">
              <a:buNone/>
            </a:pPr>
            <a:r>
              <a:rPr lang="en-CA" sz="1400" dirty="0"/>
              <a:t>🌍 </a:t>
            </a:r>
            <a:r>
              <a:rPr lang="en-CA" sz="1400" b="1" dirty="0"/>
              <a:t>From Tabriz, Iran</a:t>
            </a:r>
            <a:r>
              <a:rPr lang="en-CA" sz="1400" dirty="0"/>
              <a:t> –Home of Persian rugs, luxurious leather, and </a:t>
            </a:r>
            <a:r>
              <a:rPr lang="en-CA" sz="1400" dirty="0" err="1"/>
              <a:t>Chelow</a:t>
            </a:r>
            <a:r>
              <a:rPr lang="en-CA" sz="1400" dirty="0"/>
              <a:t> Kebab (the king of all foods!)</a:t>
            </a:r>
          </a:p>
          <a:p>
            <a:pPr marL="0" indent="0">
              <a:buNone/>
            </a:pPr>
            <a:endParaRPr lang="en-CA" sz="2000" dirty="0"/>
          </a:p>
          <a:p>
            <a:pPr marL="0" indent="0">
              <a:buNone/>
            </a:pPr>
            <a:r>
              <a:rPr lang="en-CA" sz="2100" dirty="0"/>
              <a:t>💻 </a:t>
            </a:r>
            <a:r>
              <a:rPr lang="en-CA" sz="2100" b="1" dirty="0"/>
              <a:t>Research </a:t>
            </a:r>
            <a:r>
              <a:rPr lang="en-CA" sz="2000" b="1" dirty="0"/>
              <a:t>Interests:</a:t>
            </a:r>
            <a:endParaRPr lang="en-CA" sz="2000" dirty="0"/>
          </a:p>
          <a:p>
            <a:pPr>
              <a:buFont typeface="Arial" panose="020B0604020202020204" pitchFamily="34" charset="0"/>
              <a:buChar char="•"/>
            </a:pPr>
            <a:r>
              <a:rPr lang="en-CA" sz="1800" dirty="0"/>
              <a:t>Using AI to improve safety and efficiency on construction sites</a:t>
            </a:r>
          </a:p>
          <a:p>
            <a:pPr>
              <a:buFont typeface="Arial" panose="020B0604020202020204" pitchFamily="34" charset="0"/>
              <a:buChar char="•"/>
            </a:pPr>
            <a:r>
              <a:rPr lang="en-CA" sz="1800" dirty="0"/>
              <a:t>Creating cool synthetic construction images with AI-powered tools</a:t>
            </a:r>
          </a:p>
          <a:p>
            <a:pPr marL="0" indent="0">
              <a:buNone/>
            </a:pPr>
            <a:endParaRPr lang="en-CA" sz="2000" dirty="0"/>
          </a:p>
          <a:p>
            <a:pPr marL="0" indent="0">
              <a:buNone/>
            </a:pPr>
            <a:r>
              <a:rPr lang="en-CA" sz="2000" dirty="0"/>
              <a:t> </a:t>
            </a:r>
            <a:endParaRPr lang="en-CA" sz="2000" b="1" dirty="0">
              <a:cs typeface="Segoe UI"/>
            </a:endParaRPr>
          </a:p>
          <a:p>
            <a:pPr>
              <a:buFont typeface="Arial" panose="020B0604020202020204" pitchFamily="34" charset="0"/>
              <a:buChar char="•"/>
            </a:pPr>
            <a:r>
              <a:rPr lang="en-CA" sz="1800" dirty="0"/>
              <a:t>🌄 </a:t>
            </a:r>
            <a:r>
              <a:rPr lang="en-CA" sz="1800" b="1" dirty="0"/>
              <a:t>Explorer: S</a:t>
            </a:r>
            <a:r>
              <a:rPr lang="en-CA" sz="1800" dirty="0"/>
              <a:t>wimming, hiking, and discovering the world one step at a time!</a:t>
            </a:r>
          </a:p>
          <a:p>
            <a:pPr>
              <a:buFont typeface="Arial" panose="020B0604020202020204" pitchFamily="34" charset="0"/>
              <a:buChar char="•"/>
            </a:pPr>
            <a:r>
              <a:rPr lang="en-CA" sz="1800" dirty="0"/>
              <a:t>🎶 </a:t>
            </a:r>
            <a:r>
              <a:rPr lang="en-CA" sz="1800" b="1" dirty="0"/>
              <a:t>Creative Soul:</a:t>
            </a:r>
            <a:r>
              <a:rPr lang="en-CA" sz="1800" dirty="0"/>
              <a:t> Singing and vibing to music</a:t>
            </a:r>
          </a:p>
          <a:p>
            <a:pPr>
              <a:buFont typeface="Arial" panose="020B0604020202020204" pitchFamily="34" charset="0"/>
              <a:buChar char="•"/>
            </a:pPr>
            <a:r>
              <a:rPr lang="en-CA" sz="1800" dirty="0"/>
              <a:t>📜 </a:t>
            </a:r>
            <a:r>
              <a:rPr lang="en-CA" sz="1800" b="1" dirty="0"/>
              <a:t>History Buff:</a:t>
            </a:r>
            <a:r>
              <a:rPr lang="en-CA" sz="1800" dirty="0"/>
              <a:t> Diving deep into Persian literature and world history</a:t>
            </a:r>
          </a:p>
          <a:p>
            <a:pPr>
              <a:buFont typeface="Arial" panose="020B0604020202020204" pitchFamily="34" charset="0"/>
              <a:buChar char="•"/>
            </a:pPr>
            <a:r>
              <a:rPr lang="en-CA" sz="1800" dirty="0"/>
              <a:t>🗺️ </a:t>
            </a:r>
            <a:r>
              <a:rPr lang="en-CA" sz="1800" b="1" dirty="0"/>
              <a:t>Movie Enthusiast &amp; Traveler:</a:t>
            </a:r>
            <a:r>
              <a:rPr lang="en-CA" sz="1800" dirty="0"/>
              <a:t> From the silver screen to real-world adventures</a:t>
            </a:r>
          </a:p>
          <a:p>
            <a:pPr marL="0" indent="0">
              <a:buNone/>
            </a:pPr>
            <a:endParaRPr lang="en-CA" sz="4000" dirty="0"/>
          </a:p>
        </p:txBody>
      </p:sp>
      <p:pic>
        <p:nvPicPr>
          <p:cNvPr id="3" name="Picture 8">
            <a:extLst>
              <a:ext uri="{FF2B5EF4-FFF2-40B4-BE49-F238E27FC236}">
                <a16:creationId xmlns:a16="http://schemas.microsoft.com/office/drawing/2014/main" id="{3911CD5D-D94C-45EF-93C9-14F48F1C6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934831" y="1062337"/>
            <a:ext cx="2580153" cy="2580153"/>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901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b="1" dirty="0"/>
              <a:t>Lecture </a:t>
            </a:r>
            <a:r>
              <a:rPr lang="en-US" b="1" dirty="0">
                <a:solidFill>
                  <a:schemeClr val="accent1"/>
                </a:solidFill>
              </a:rPr>
              <a:t>1.1</a:t>
            </a:r>
          </a:p>
          <a:p>
            <a:pPr lvl="1"/>
            <a:r>
              <a:rPr lang="en-US" b="1" dirty="0"/>
              <a:t>Introduction – Why Programming?</a:t>
            </a:r>
          </a:p>
          <a:p>
            <a:r>
              <a:rPr lang="en-US" b="1" dirty="0"/>
              <a:t>Lecture </a:t>
            </a:r>
            <a:r>
              <a:rPr lang="en-US" b="1" dirty="0">
                <a:solidFill>
                  <a:schemeClr val="accent1"/>
                </a:solidFill>
              </a:rPr>
              <a:t>1.2</a:t>
            </a:r>
          </a:p>
          <a:p>
            <a:pPr lvl="1"/>
            <a:r>
              <a:rPr lang="en-US" dirty="0"/>
              <a:t>Computers, Programs, and The Coding Toolbox</a:t>
            </a:r>
          </a:p>
          <a:p>
            <a:r>
              <a:rPr lang="en-US" b="1" dirty="0"/>
              <a:t>Lecture </a:t>
            </a:r>
            <a:r>
              <a:rPr lang="en-US" b="1" dirty="0">
                <a:solidFill>
                  <a:schemeClr val="accent1"/>
                </a:solidFill>
              </a:rPr>
              <a:t>1.3</a:t>
            </a:r>
          </a:p>
          <a:p>
            <a:pPr lvl="1"/>
            <a:r>
              <a:rPr lang="en-US" dirty="0"/>
              <a:t>Variables, Expressions, and Operators</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Being Respectful is an Expectation</a:t>
            </a:r>
            <a:endParaRPr lang="en-US" b="1" dirty="0">
              <a:solidFill>
                <a:schemeClr val="accent6"/>
              </a:solidFill>
            </a:endParaRP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p:txBody>
          <a:bodyPr/>
          <a:lstStyle/>
          <a:p>
            <a:r>
              <a:rPr lang="en-US" dirty="0"/>
              <a:t>Talking</a:t>
            </a:r>
          </a:p>
          <a:p>
            <a:endParaRPr lang="en-US" dirty="0"/>
          </a:p>
          <a:p>
            <a:r>
              <a:rPr lang="en-US" dirty="0"/>
              <a:t>Working on other courses</a:t>
            </a:r>
          </a:p>
          <a:p>
            <a:endParaRPr lang="en-US" dirty="0"/>
          </a:p>
          <a:p>
            <a:r>
              <a:rPr lang="en-US" dirty="0">
                <a:solidFill>
                  <a:schemeClr val="tx2">
                    <a:lumMod val="50000"/>
                  </a:schemeClr>
                </a:solidFill>
              </a:rPr>
              <a:t>Eating</a:t>
            </a:r>
          </a:p>
          <a:p>
            <a:endParaRPr lang="en-US" dirty="0">
              <a:solidFill>
                <a:schemeClr val="tx2">
                  <a:lumMod val="50000"/>
                </a:schemeClr>
              </a:solidFill>
            </a:endParaRPr>
          </a:p>
          <a:p>
            <a:r>
              <a:rPr lang="en-US" dirty="0">
                <a:solidFill>
                  <a:schemeClr val="tx2">
                    <a:lumMod val="50000"/>
                  </a:schemeClr>
                </a:solidFill>
              </a:rPr>
              <a:t>Being Late for Lectures</a:t>
            </a:r>
          </a:p>
        </p:txBody>
      </p:sp>
      <p:pic>
        <p:nvPicPr>
          <p:cNvPr id="5" name="Picture 4">
            <a:extLst>
              <a:ext uri="{FF2B5EF4-FFF2-40B4-BE49-F238E27FC236}">
                <a16:creationId xmlns:a16="http://schemas.microsoft.com/office/drawing/2014/main" id="{4A4E3C0D-DBC8-4318-8993-AAFF414C4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611" y="1640543"/>
            <a:ext cx="3693174" cy="2076742"/>
          </a:xfrm>
          <a:prstGeom prst="rect">
            <a:avLst/>
          </a:prstGeom>
          <a:ln>
            <a:solidFill>
              <a:schemeClr val="accent3"/>
            </a:solidFill>
          </a:ln>
        </p:spPr>
      </p:pic>
      <p:pic>
        <p:nvPicPr>
          <p:cNvPr id="6" name="Picture 5" descr="A picture containing indoor, table, desk, toy&#10;&#10;Description generated with very high confidence">
            <a:extLst>
              <a:ext uri="{FF2B5EF4-FFF2-40B4-BE49-F238E27FC236}">
                <a16:creationId xmlns:a16="http://schemas.microsoft.com/office/drawing/2014/main" id="{78837043-27AB-4AF6-9A11-74223690D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11" y="3974166"/>
            <a:ext cx="3691988" cy="2076743"/>
          </a:xfrm>
          <a:prstGeom prst="rect">
            <a:avLst/>
          </a:prstGeom>
          <a:ln>
            <a:solidFill>
              <a:schemeClr val="accent3"/>
            </a:solidFill>
          </a:ln>
        </p:spPr>
      </p:pic>
    </p:spTree>
    <p:extLst>
      <p:ext uri="{BB962C8B-B14F-4D97-AF65-F5344CB8AC3E}">
        <p14:creationId xmlns:p14="http://schemas.microsoft.com/office/powerpoint/2010/main" val="1920500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p:txBody>
          <a:bodyPr/>
          <a:lstStyle/>
          <a:p>
            <a:r>
              <a:rPr lang="en-US" dirty="0">
                <a:solidFill>
                  <a:schemeClr val="tx2">
                    <a:lumMod val="50000"/>
                  </a:schemeClr>
                </a:solidFill>
              </a:rPr>
              <a:t>Talking</a:t>
            </a:r>
          </a:p>
          <a:p>
            <a:endParaRPr lang="en-US" dirty="0">
              <a:solidFill>
                <a:schemeClr val="tx2">
                  <a:lumMod val="50000"/>
                </a:schemeClr>
              </a:solidFill>
            </a:endParaRPr>
          </a:p>
          <a:p>
            <a:r>
              <a:rPr lang="en-US" dirty="0">
                <a:solidFill>
                  <a:schemeClr val="tx2">
                    <a:lumMod val="50000"/>
                  </a:schemeClr>
                </a:solidFill>
              </a:rPr>
              <a:t>Working on other courses</a:t>
            </a:r>
          </a:p>
          <a:p>
            <a:endParaRPr lang="en-US" dirty="0"/>
          </a:p>
          <a:p>
            <a:r>
              <a:rPr lang="en-US" dirty="0"/>
              <a:t>Eating</a:t>
            </a:r>
          </a:p>
          <a:p>
            <a:endParaRPr lang="en-US" dirty="0"/>
          </a:p>
          <a:p>
            <a:r>
              <a:rPr lang="en-US" dirty="0"/>
              <a:t>Being Late for Lectures</a:t>
            </a:r>
          </a:p>
        </p:txBody>
      </p:sp>
      <p:pic>
        <p:nvPicPr>
          <p:cNvPr id="5" name="Picture 4">
            <a:extLst>
              <a:ext uri="{FF2B5EF4-FFF2-40B4-BE49-F238E27FC236}">
                <a16:creationId xmlns:a16="http://schemas.microsoft.com/office/drawing/2014/main" id="{D725E9AD-F10E-48EE-8AFB-6F6C500C3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143" y="1616459"/>
            <a:ext cx="3660926" cy="2059271"/>
          </a:xfrm>
          <a:prstGeom prst="rect">
            <a:avLst/>
          </a:prstGeom>
          <a:ln>
            <a:solidFill>
              <a:schemeClr val="accent3"/>
            </a:solidFill>
          </a:ln>
        </p:spPr>
      </p:pic>
      <p:pic>
        <p:nvPicPr>
          <p:cNvPr id="6" name="Picture 5" descr="A picture containing person, indoor, wall, man&#10;&#10;Description generated with very high confidence">
            <a:extLst>
              <a:ext uri="{FF2B5EF4-FFF2-40B4-BE49-F238E27FC236}">
                <a16:creationId xmlns:a16="http://schemas.microsoft.com/office/drawing/2014/main" id="{9CE187A3-88AD-414B-8CE8-AB8CD71F0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5274" y="3792128"/>
            <a:ext cx="3660926" cy="2752576"/>
          </a:xfrm>
          <a:prstGeom prst="rect">
            <a:avLst/>
          </a:prstGeom>
          <a:ln>
            <a:solidFill>
              <a:schemeClr val="accent3"/>
            </a:solidFill>
          </a:ln>
        </p:spPr>
      </p:pic>
      <p:sp>
        <p:nvSpPr>
          <p:cNvPr id="8" name="Title 1">
            <a:extLst>
              <a:ext uri="{FF2B5EF4-FFF2-40B4-BE49-F238E27FC236}">
                <a16:creationId xmlns:a16="http://schemas.microsoft.com/office/drawing/2014/main" id="{1F6B7570-9CEE-5123-2274-9D91D5F55D34}"/>
              </a:ext>
            </a:extLst>
          </p:cNvPr>
          <p:cNvSpPr txBox="1">
            <a:spLocks/>
          </p:cNvSpPr>
          <p:nvPr/>
        </p:nvSpPr>
        <p:spPr>
          <a:xfrm>
            <a:off x="990600" y="879914"/>
            <a:ext cx="10515600" cy="6561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a:t>Being Respectful is an Expectation</a:t>
            </a:r>
            <a:endParaRPr lang="en-US" b="1" dirty="0">
              <a:solidFill>
                <a:schemeClr val="accent6"/>
              </a:solidFill>
            </a:endParaRPr>
          </a:p>
        </p:txBody>
      </p:sp>
    </p:spTree>
    <p:extLst>
      <p:ext uri="{BB962C8B-B14F-4D97-AF65-F5344CB8AC3E}">
        <p14:creationId xmlns:p14="http://schemas.microsoft.com/office/powerpoint/2010/main" val="255601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Ask Questions!</a:t>
            </a:r>
            <a:endParaRPr lang="en-US" b="1" dirty="0">
              <a:solidFill>
                <a:schemeClr val="accent6"/>
              </a:solidFill>
            </a:endParaRP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a:xfrm>
            <a:off x="838200" y="1825624"/>
            <a:ext cx="5928360" cy="4835479"/>
          </a:xfrm>
        </p:spPr>
        <p:txBody>
          <a:bodyPr/>
          <a:lstStyle/>
          <a:p>
            <a:r>
              <a:rPr lang="en-US" dirty="0"/>
              <a:t>Ask questions as much as possible</a:t>
            </a:r>
            <a:r>
              <a:rPr lang="en-US" dirty="0">
                <a:solidFill>
                  <a:schemeClr val="accent3"/>
                </a:solidFill>
              </a:rPr>
              <a:t>.</a:t>
            </a:r>
          </a:p>
          <a:p>
            <a:r>
              <a:rPr lang="en-US" dirty="0"/>
              <a:t>Ask</a:t>
            </a:r>
            <a:r>
              <a:rPr lang="en-US" b="1" dirty="0"/>
              <a:t> as soon as </a:t>
            </a:r>
            <a:r>
              <a:rPr lang="en-US" dirty="0"/>
              <a:t>you feel confused!</a:t>
            </a:r>
            <a:endParaRPr lang="en-US" dirty="0">
              <a:solidFill>
                <a:schemeClr val="accent3"/>
              </a:solidFill>
            </a:endParaRPr>
          </a:p>
          <a:p>
            <a:r>
              <a:rPr lang="en-US" dirty="0"/>
              <a:t>Ask each other questions in-person or on Piazza and help if you think you know the answer</a:t>
            </a:r>
          </a:p>
          <a:p>
            <a:r>
              <a:rPr lang="en-US" dirty="0">
                <a:solidFill>
                  <a:schemeClr val="accent6"/>
                </a:solidFill>
              </a:rPr>
              <a:t>Never forget </a:t>
            </a:r>
            <a:r>
              <a:rPr lang="en-US" dirty="0"/>
              <a:t>- if you have a question, there’s always other people in the room wondering the same thing.  They will be thankful you asked it!</a:t>
            </a:r>
          </a:p>
        </p:txBody>
      </p:sp>
      <p:pic>
        <p:nvPicPr>
          <p:cNvPr id="3074" name="Picture 2" descr="Whenever I give a long presentation and no one has any questions at the end  - Funny | Any questions presentation funny, Presentation, Best funny  pictures">
            <a:extLst>
              <a:ext uri="{FF2B5EF4-FFF2-40B4-BE49-F238E27FC236}">
                <a16:creationId xmlns:a16="http://schemas.microsoft.com/office/drawing/2014/main" id="{B7A0D1A6-A69D-0474-4F41-3F15C6FA7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9556" y="1825624"/>
            <a:ext cx="4445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657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Course Information</a:t>
            </a:r>
          </a:p>
        </p:txBody>
      </p:sp>
      <p:sp>
        <p:nvSpPr>
          <p:cNvPr id="3" name="Content Placeholder 2">
            <a:extLst>
              <a:ext uri="{FF2B5EF4-FFF2-40B4-BE49-F238E27FC236}">
                <a16:creationId xmlns:a16="http://schemas.microsoft.com/office/drawing/2014/main" id="{4F0F9DC0-CA1D-455D-9F7B-6E3802A5CC0D}"/>
              </a:ext>
            </a:extLst>
          </p:cNvPr>
          <p:cNvSpPr>
            <a:spLocks noGrp="1"/>
          </p:cNvSpPr>
          <p:nvPr>
            <p:ph idx="1"/>
          </p:nvPr>
        </p:nvSpPr>
        <p:spPr>
          <a:xfrm>
            <a:off x="838199" y="1825624"/>
            <a:ext cx="6641593" cy="4835479"/>
          </a:xfrm>
        </p:spPr>
        <p:txBody>
          <a:bodyPr/>
          <a:lstStyle/>
          <a:p>
            <a:r>
              <a:rPr lang="en-US" b="1" dirty="0"/>
              <a:t>Quercus</a:t>
            </a:r>
            <a:r>
              <a:rPr lang="en-US" b="1" dirty="0">
                <a:solidFill>
                  <a:schemeClr val="accent6"/>
                </a:solidFill>
              </a:rPr>
              <a:t>:</a:t>
            </a:r>
            <a:r>
              <a:rPr lang="en-US" b="1" dirty="0"/>
              <a:t> </a:t>
            </a:r>
          </a:p>
          <a:p>
            <a:pPr lvl="1"/>
            <a:r>
              <a:rPr lang="en-US" dirty="0"/>
              <a:t>APS106H1 S LEC0101 </a:t>
            </a:r>
            <a:r>
              <a:rPr lang="en-US" dirty="0">
                <a:solidFill>
                  <a:schemeClr val="accent6"/>
                </a:solidFill>
              </a:rPr>
              <a:t>(</a:t>
            </a:r>
            <a:r>
              <a:rPr lang="en-US" dirty="0"/>
              <a:t>Website contains all information</a:t>
            </a:r>
            <a:r>
              <a:rPr lang="en-US" dirty="0">
                <a:solidFill>
                  <a:schemeClr val="accent6"/>
                </a:solidFill>
              </a:rPr>
              <a:t>)</a:t>
            </a:r>
            <a:r>
              <a:rPr lang="en-US" dirty="0">
                <a:solidFill>
                  <a:schemeClr val="accent2"/>
                </a:solidFill>
              </a:rPr>
              <a:t>.</a:t>
            </a:r>
          </a:p>
          <a:p>
            <a:r>
              <a:rPr lang="en-US" b="1" dirty="0"/>
              <a:t>Textbook</a:t>
            </a:r>
            <a:r>
              <a:rPr lang="en-US" b="1" dirty="0">
                <a:solidFill>
                  <a:schemeClr val="accent6"/>
                </a:solidFill>
              </a:rPr>
              <a:t>:</a:t>
            </a:r>
            <a:r>
              <a:rPr lang="en-US" b="1" dirty="0"/>
              <a:t> </a:t>
            </a:r>
          </a:p>
          <a:p>
            <a:pPr lvl="1"/>
            <a:r>
              <a:rPr lang="en-US" b="1" i="1" dirty="0"/>
              <a:t>Programming in Python 3</a:t>
            </a:r>
            <a:r>
              <a:rPr lang="en-US" dirty="0">
                <a:solidFill>
                  <a:schemeClr val="accent2"/>
                </a:solidFill>
              </a:rPr>
              <a:t>.</a:t>
            </a:r>
          </a:p>
          <a:p>
            <a:pPr lvl="1"/>
            <a:r>
              <a:rPr lang="en-US" dirty="0"/>
              <a:t>A link to the UofT bookstore where you can purchase the textbook can be found on the Syllabus page</a:t>
            </a:r>
            <a:r>
              <a:rPr lang="en-US" dirty="0">
                <a:solidFill>
                  <a:schemeClr val="accent6"/>
                </a:solidFill>
              </a:rPr>
              <a:t>.</a:t>
            </a:r>
          </a:p>
          <a:p>
            <a:r>
              <a:rPr lang="en-US" b="1" dirty="0"/>
              <a:t>Piazza</a:t>
            </a:r>
            <a:r>
              <a:rPr lang="en-US" b="1" dirty="0">
                <a:solidFill>
                  <a:schemeClr val="accent6"/>
                </a:solidFill>
              </a:rPr>
              <a:t>:</a:t>
            </a:r>
            <a:endParaRPr lang="en-US" b="1" dirty="0"/>
          </a:p>
          <a:p>
            <a:pPr lvl="1"/>
            <a:r>
              <a:rPr lang="en-CA" sz="2400" i="1" u="heavy" dirty="0">
                <a:solidFill>
                  <a:schemeClr val="accent6"/>
                </a:solidFill>
                <a:cs typeface="Arial"/>
                <a:hlinkClick r:id="rId2">
                  <a:extLst>
                    <a:ext uri="{A12FA001-AC4F-418D-AE19-62706E023703}">
                      <ahyp:hlinkClr xmlns:ahyp="http://schemas.microsoft.com/office/drawing/2018/hyperlinkcolor" val="tx"/>
                    </a:ext>
                  </a:extLst>
                </a:hlinkClick>
              </a:rPr>
              <a:t>https://piazza.com/utoronto.ca/winter2025/aps106/home</a:t>
            </a:r>
            <a:r>
              <a:rPr lang="en-CA" sz="2400" i="1" u="heavy" dirty="0">
                <a:solidFill>
                  <a:schemeClr val="accent6"/>
                </a:solidFill>
                <a:cs typeface="Arial"/>
              </a:rPr>
              <a:t> </a:t>
            </a:r>
            <a:endParaRPr lang="en-US" dirty="0">
              <a:solidFill>
                <a:schemeClr val="accent6"/>
              </a:solidFill>
            </a:endParaRPr>
          </a:p>
          <a:p>
            <a:endParaRPr lang="en-US" dirty="0">
              <a:solidFill>
                <a:schemeClr val="accent2"/>
              </a:solidFill>
            </a:endParaRPr>
          </a:p>
          <a:p>
            <a:endParaRPr lang="en-US" dirty="0"/>
          </a:p>
        </p:txBody>
      </p:sp>
      <p:pic>
        <p:nvPicPr>
          <p:cNvPr id="7" name="Picture 6">
            <a:extLst>
              <a:ext uri="{FF2B5EF4-FFF2-40B4-BE49-F238E27FC236}">
                <a16:creationId xmlns:a16="http://schemas.microsoft.com/office/drawing/2014/main" id="{CBE36FDD-4B8D-3A23-DC51-6C5CB464BD93}"/>
              </a:ext>
            </a:extLst>
          </p:cNvPr>
          <p:cNvPicPr>
            <a:picLocks noChangeAspect="1"/>
          </p:cNvPicPr>
          <p:nvPr/>
        </p:nvPicPr>
        <p:blipFill rotWithShape="1">
          <a:blip r:embed="rId3"/>
          <a:srcRect l="6018" t="30884" r="68826" b="19871"/>
          <a:stretch/>
        </p:blipFill>
        <p:spPr>
          <a:xfrm>
            <a:off x="8303130" y="1914115"/>
            <a:ext cx="3490764" cy="4270714"/>
          </a:xfrm>
          <a:prstGeom prst="rect">
            <a:avLst/>
          </a:prstGeom>
          <a:ln>
            <a:solidFill>
              <a:schemeClr val="accent6"/>
            </a:solidFill>
          </a:ln>
        </p:spPr>
      </p:pic>
    </p:spTree>
    <p:extLst>
      <p:ext uri="{BB962C8B-B14F-4D97-AF65-F5344CB8AC3E}">
        <p14:creationId xmlns:p14="http://schemas.microsoft.com/office/powerpoint/2010/main" val="799356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Grading</a:t>
            </a:r>
          </a:p>
        </p:txBody>
      </p:sp>
      <p:sp>
        <p:nvSpPr>
          <p:cNvPr id="4" name="object 4">
            <a:extLst>
              <a:ext uri="{FF2B5EF4-FFF2-40B4-BE49-F238E27FC236}">
                <a16:creationId xmlns:a16="http://schemas.microsoft.com/office/drawing/2014/main" id="{FE304BCE-A1C2-42F7-9DC4-948115DF4903}"/>
              </a:ext>
            </a:extLst>
          </p:cNvPr>
          <p:cNvSpPr txBox="1"/>
          <p:nvPr/>
        </p:nvSpPr>
        <p:spPr>
          <a:xfrm>
            <a:off x="993444" y="2008422"/>
            <a:ext cx="5533390" cy="4431983"/>
          </a:xfrm>
          <a:prstGeom prst="rect">
            <a:avLst/>
          </a:prstGeom>
        </p:spPr>
        <p:txBody>
          <a:bodyPr vert="horz" wrap="square" lIns="0" tIns="0" rIns="0" bIns="0" rtlCol="0">
            <a:spAutoFit/>
          </a:bodyPr>
          <a:lstStyle/>
          <a:p>
            <a:pPr marL="12700">
              <a:tabLst>
                <a:tab pos="299720" algn="l"/>
              </a:tabLst>
            </a:pPr>
            <a:r>
              <a:rPr lang="en-US" sz="3200" b="1" spc="-20" dirty="0">
                <a:solidFill>
                  <a:srgbClr val="FFFFFF"/>
                </a:solidFill>
                <a:cs typeface="Arial"/>
              </a:rPr>
              <a:t>Reflections</a:t>
            </a:r>
            <a:r>
              <a:rPr lang="en-US" sz="3200" b="1" spc="10" dirty="0">
                <a:solidFill>
                  <a:srgbClr val="FFFFFF"/>
                </a:solidFill>
                <a:cs typeface="Arial"/>
              </a:rPr>
              <a:t> </a:t>
            </a:r>
            <a:r>
              <a:rPr lang="en-US" sz="3200" b="1" spc="-10" dirty="0">
                <a:solidFill>
                  <a:schemeClr val="accent6"/>
                </a:solidFill>
                <a:cs typeface="Arial"/>
              </a:rPr>
              <a:t>(</a:t>
            </a:r>
            <a:r>
              <a:rPr lang="en-US" sz="3200" b="1" spc="-15" dirty="0">
                <a:solidFill>
                  <a:srgbClr val="FFFFFF"/>
                </a:solidFill>
                <a:cs typeface="Arial"/>
              </a:rPr>
              <a:t>13</a:t>
            </a:r>
            <a:r>
              <a:rPr lang="en-US" sz="3200" b="1" spc="15" dirty="0">
                <a:solidFill>
                  <a:srgbClr val="FFFFFF"/>
                </a:solidFill>
                <a:cs typeface="Arial"/>
              </a:rPr>
              <a:t> </a:t>
            </a:r>
            <a:r>
              <a:rPr lang="en-US" sz="3200" b="1" spc="-15" dirty="0">
                <a:solidFill>
                  <a:srgbClr val="FFFFFF"/>
                </a:solidFill>
                <a:cs typeface="Arial"/>
              </a:rPr>
              <a:t>in tota</a:t>
            </a:r>
            <a:r>
              <a:rPr lang="en-US" sz="3200" b="1" spc="-10" dirty="0">
                <a:solidFill>
                  <a:srgbClr val="FFFFFF"/>
                </a:solidFill>
                <a:cs typeface="Arial"/>
              </a:rPr>
              <a:t>l</a:t>
            </a:r>
            <a:r>
              <a:rPr lang="en-US" sz="3200" b="1" spc="-10" dirty="0">
                <a:solidFill>
                  <a:schemeClr val="accent6"/>
                </a:solidFill>
                <a:cs typeface="Arial"/>
              </a:rPr>
              <a:t>)</a:t>
            </a:r>
          </a:p>
          <a:p>
            <a:pPr marL="12700">
              <a:lnSpc>
                <a:spcPct val="100000"/>
              </a:lnSpc>
              <a:tabLst>
                <a:tab pos="299720" algn="l"/>
              </a:tabLst>
            </a:pPr>
            <a:endParaRPr lang="en-US" sz="3200" b="1" spc="-20" dirty="0">
              <a:solidFill>
                <a:srgbClr val="FFFFFF"/>
              </a:solidFill>
              <a:cs typeface="Arial"/>
            </a:endParaRPr>
          </a:p>
          <a:p>
            <a:pPr marL="12700">
              <a:lnSpc>
                <a:spcPct val="100000"/>
              </a:lnSpc>
              <a:tabLst>
                <a:tab pos="299720" algn="l"/>
              </a:tabLst>
            </a:pPr>
            <a:r>
              <a:rPr lang="en-US" sz="3200" b="1" spc="-20" dirty="0">
                <a:solidFill>
                  <a:srgbClr val="FFFFFF"/>
                </a:solidFill>
                <a:cs typeface="Arial"/>
              </a:rPr>
              <a:t>Labs</a:t>
            </a:r>
            <a:r>
              <a:rPr lang="en-US" sz="3200" b="1" spc="10" dirty="0">
                <a:solidFill>
                  <a:srgbClr val="FFFFFF"/>
                </a:solidFill>
                <a:cs typeface="Arial"/>
              </a:rPr>
              <a:t> </a:t>
            </a:r>
            <a:r>
              <a:rPr lang="en-US" sz="3200" b="1" spc="-10" dirty="0">
                <a:solidFill>
                  <a:schemeClr val="accent6"/>
                </a:solidFill>
                <a:cs typeface="Arial"/>
              </a:rPr>
              <a:t>(</a:t>
            </a:r>
            <a:r>
              <a:rPr lang="en-US" sz="3200" b="1" spc="-15" dirty="0">
                <a:solidFill>
                  <a:srgbClr val="FFFFFF"/>
                </a:solidFill>
                <a:cs typeface="Arial"/>
              </a:rPr>
              <a:t>10</a:t>
            </a:r>
            <a:r>
              <a:rPr lang="en-US" sz="3200" b="1" spc="15" dirty="0">
                <a:solidFill>
                  <a:srgbClr val="FFFFFF"/>
                </a:solidFill>
                <a:cs typeface="Arial"/>
              </a:rPr>
              <a:t> </a:t>
            </a:r>
            <a:r>
              <a:rPr lang="en-US" sz="3200" b="1" spc="-15" dirty="0">
                <a:solidFill>
                  <a:srgbClr val="FFFFFF"/>
                </a:solidFill>
                <a:cs typeface="Arial"/>
              </a:rPr>
              <a:t>in tota</a:t>
            </a:r>
            <a:r>
              <a:rPr lang="en-US" sz="3200" b="1" spc="-10" dirty="0">
                <a:solidFill>
                  <a:srgbClr val="FFFFFF"/>
                </a:solidFill>
                <a:cs typeface="Arial"/>
              </a:rPr>
              <a:t>l, 1% each</a:t>
            </a:r>
            <a:r>
              <a:rPr lang="en-US" sz="3200" b="1" spc="-10" dirty="0">
                <a:solidFill>
                  <a:schemeClr val="accent6"/>
                </a:solidFill>
                <a:cs typeface="Arial"/>
              </a:rPr>
              <a:t>)</a:t>
            </a:r>
            <a:endParaRPr lang="en-US" sz="3200" dirty="0">
              <a:solidFill>
                <a:schemeClr val="accent6"/>
              </a:solidFill>
              <a:cs typeface="Arial"/>
            </a:endParaRPr>
          </a:p>
          <a:p>
            <a:pPr marL="12700">
              <a:lnSpc>
                <a:spcPct val="100000"/>
              </a:lnSpc>
              <a:tabLst>
                <a:tab pos="299720" algn="l"/>
              </a:tabLst>
            </a:pPr>
            <a:endParaRPr lang="en-US" sz="3200" b="1" spc="-15" dirty="0">
              <a:solidFill>
                <a:srgbClr val="FFFFFF"/>
              </a:solidFill>
              <a:cs typeface="Arial"/>
            </a:endParaRPr>
          </a:p>
          <a:p>
            <a:pPr marL="12700">
              <a:tabLst>
                <a:tab pos="299720" algn="l"/>
              </a:tabLst>
            </a:pPr>
            <a:r>
              <a:rPr lang="en-US" sz="3200" b="1" spc="-15" dirty="0">
                <a:solidFill>
                  <a:srgbClr val="FFFFFF"/>
                </a:solidFill>
                <a:cs typeface="Arial"/>
              </a:rPr>
              <a:t>Term Test 1</a:t>
            </a:r>
            <a:r>
              <a:rPr lang="en-US" sz="3200" b="1" spc="10" dirty="0">
                <a:solidFill>
                  <a:srgbClr val="FFFFFF"/>
                </a:solidFill>
                <a:cs typeface="Arial"/>
              </a:rPr>
              <a:t> </a:t>
            </a:r>
            <a:r>
              <a:rPr lang="en-US" sz="3200" b="1" spc="-10" dirty="0">
                <a:solidFill>
                  <a:schemeClr val="accent6"/>
                </a:solidFill>
                <a:cs typeface="Arial"/>
              </a:rPr>
              <a:t>(</a:t>
            </a:r>
            <a:r>
              <a:rPr lang="en-US" sz="3200" b="1" spc="-15" dirty="0">
                <a:solidFill>
                  <a:srgbClr val="FFFFFF"/>
                </a:solidFill>
                <a:cs typeface="Arial"/>
              </a:rPr>
              <a:t>Thurs Feb 13</a:t>
            </a:r>
            <a:r>
              <a:rPr lang="en-US" sz="3200" b="1" spc="-10" dirty="0">
                <a:solidFill>
                  <a:schemeClr val="accent6"/>
                </a:solidFill>
                <a:cs typeface="Arial"/>
              </a:rPr>
              <a:t>)</a:t>
            </a:r>
            <a:endParaRPr lang="en-US" sz="3200" b="1" spc="-15" dirty="0">
              <a:solidFill>
                <a:srgbClr val="FFFFFF"/>
              </a:solidFill>
              <a:cs typeface="Arial"/>
            </a:endParaRPr>
          </a:p>
          <a:p>
            <a:pPr marL="12700">
              <a:lnSpc>
                <a:spcPct val="100000"/>
              </a:lnSpc>
              <a:tabLst>
                <a:tab pos="299720" algn="l"/>
              </a:tabLst>
            </a:pPr>
            <a:endParaRPr lang="en-US" sz="3200" b="1" spc="-15" dirty="0">
              <a:solidFill>
                <a:srgbClr val="FFFFFF"/>
              </a:solidFill>
              <a:cs typeface="Arial"/>
            </a:endParaRPr>
          </a:p>
          <a:p>
            <a:pPr marL="12700">
              <a:tabLst>
                <a:tab pos="299720" algn="l"/>
              </a:tabLst>
            </a:pPr>
            <a:r>
              <a:rPr lang="en-US" sz="3200" b="1" spc="-15" dirty="0">
                <a:solidFill>
                  <a:srgbClr val="FFFFFF"/>
                </a:solidFill>
                <a:cs typeface="Arial"/>
              </a:rPr>
              <a:t>Term Test 2</a:t>
            </a:r>
            <a:r>
              <a:rPr lang="en-US" sz="3200" b="1" spc="10" dirty="0">
                <a:solidFill>
                  <a:srgbClr val="FFFFFF"/>
                </a:solidFill>
                <a:cs typeface="Arial"/>
              </a:rPr>
              <a:t> </a:t>
            </a:r>
            <a:r>
              <a:rPr lang="en-US" sz="3200" b="1" spc="-10" dirty="0">
                <a:solidFill>
                  <a:schemeClr val="accent6"/>
                </a:solidFill>
                <a:cs typeface="Arial"/>
              </a:rPr>
              <a:t>(</a:t>
            </a:r>
            <a:r>
              <a:rPr lang="en-US" sz="3200" b="1" spc="-15" dirty="0">
                <a:solidFill>
                  <a:srgbClr val="FFFFFF"/>
                </a:solidFill>
                <a:cs typeface="Arial"/>
              </a:rPr>
              <a:t>Tues March 18</a:t>
            </a:r>
            <a:r>
              <a:rPr lang="en-US" sz="3200" b="1" spc="-10" dirty="0">
                <a:solidFill>
                  <a:schemeClr val="accent6"/>
                </a:solidFill>
                <a:cs typeface="Arial"/>
              </a:rPr>
              <a:t>)</a:t>
            </a:r>
            <a:endParaRPr lang="en-US" sz="3200" b="1" spc="-20" dirty="0">
              <a:solidFill>
                <a:schemeClr val="accent6"/>
              </a:solidFill>
              <a:cs typeface="Arial"/>
            </a:endParaRPr>
          </a:p>
          <a:p>
            <a:pPr marL="12700">
              <a:lnSpc>
                <a:spcPct val="100000"/>
              </a:lnSpc>
              <a:tabLst>
                <a:tab pos="299720" algn="l"/>
              </a:tabLst>
            </a:pPr>
            <a:endParaRPr lang="en-US" sz="3200" b="1" spc="-15" dirty="0">
              <a:solidFill>
                <a:srgbClr val="FFFFFF"/>
              </a:solidFill>
              <a:cs typeface="Arial"/>
            </a:endParaRPr>
          </a:p>
          <a:p>
            <a:pPr marL="12700">
              <a:lnSpc>
                <a:spcPct val="100000"/>
              </a:lnSpc>
              <a:tabLst>
                <a:tab pos="299720" algn="l"/>
              </a:tabLst>
            </a:pPr>
            <a:r>
              <a:rPr sz="3200" b="1" spc="-15" dirty="0">
                <a:solidFill>
                  <a:srgbClr val="FFFFFF"/>
                </a:solidFill>
                <a:cs typeface="Arial"/>
              </a:rPr>
              <a:t>Fi</a:t>
            </a:r>
            <a:r>
              <a:rPr sz="3200" b="1" spc="-30" dirty="0">
                <a:solidFill>
                  <a:srgbClr val="FFFFFF"/>
                </a:solidFill>
                <a:cs typeface="Arial"/>
              </a:rPr>
              <a:t>n</a:t>
            </a:r>
            <a:r>
              <a:rPr sz="3200" b="1" spc="-15" dirty="0">
                <a:solidFill>
                  <a:srgbClr val="FFFFFF"/>
                </a:solidFill>
                <a:cs typeface="Arial"/>
              </a:rPr>
              <a:t>al</a:t>
            </a:r>
            <a:r>
              <a:rPr sz="3200" b="1" spc="-5" dirty="0">
                <a:solidFill>
                  <a:srgbClr val="FFFFFF"/>
                </a:solidFill>
                <a:cs typeface="Arial"/>
              </a:rPr>
              <a:t> </a:t>
            </a:r>
            <a:r>
              <a:rPr sz="3200" b="1" spc="-20" dirty="0">
                <a:solidFill>
                  <a:srgbClr val="FFFFFF"/>
                </a:solidFill>
                <a:cs typeface="Arial"/>
              </a:rPr>
              <a:t>Ex</a:t>
            </a:r>
            <a:r>
              <a:rPr sz="3200" b="1" spc="-15" dirty="0">
                <a:solidFill>
                  <a:srgbClr val="FFFFFF"/>
                </a:solidFill>
                <a:cs typeface="Arial"/>
              </a:rPr>
              <a:t>a</a:t>
            </a:r>
            <a:r>
              <a:rPr sz="3200" b="1" spc="-25" dirty="0">
                <a:solidFill>
                  <a:srgbClr val="FFFFFF"/>
                </a:solidFill>
                <a:cs typeface="Arial"/>
              </a:rPr>
              <a:t>m</a:t>
            </a:r>
            <a:endParaRPr sz="3200" dirty="0">
              <a:solidFill>
                <a:srgbClr val="FFFFFF"/>
              </a:solidFill>
              <a:cs typeface="Arial"/>
            </a:endParaRPr>
          </a:p>
        </p:txBody>
      </p:sp>
      <p:sp>
        <p:nvSpPr>
          <p:cNvPr id="5" name="object 5">
            <a:extLst>
              <a:ext uri="{FF2B5EF4-FFF2-40B4-BE49-F238E27FC236}">
                <a16:creationId xmlns:a16="http://schemas.microsoft.com/office/drawing/2014/main" id="{15DB6836-1441-49C4-AA48-78F64812FBEF}"/>
              </a:ext>
            </a:extLst>
          </p:cNvPr>
          <p:cNvSpPr txBox="1"/>
          <p:nvPr/>
        </p:nvSpPr>
        <p:spPr>
          <a:xfrm>
            <a:off x="7309038" y="2008422"/>
            <a:ext cx="2878533" cy="4431983"/>
          </a:xfrm>
          <a:prstGeom prst="rect">
            <a:avLst/>
          </a:prstGeom>
        </p:spPr>
        <p:txBody>
          <a:bodyPr vert="horz" wrap="square" lIns="0" tIns="0" rIns="0" bIns="0" rtlCol="0">
            <a:spAutoFit/>
          </a:bodyPr>
          <a:lstStyle/>
          <a:p>
            <a:pPr marL="12700"/>
            <a:r>
              <a:rPr lang="en-US" sz="3200" spc="-15" dirty="0">
                <a:solidFill>
                  <a:srgbClr val="FFFFFF"/>
                </a:solidFill>
                <a:cs typeface="Arial"/>
              </a:rPr>
              <a:t>total</a:t>
            </a:r>
            <a:r>
              <a:rPr lang="en-US" sz="3200" spc="-10" dirty="0">
                <a:solidFill>
                  <a:schemeClr val="accent6"/>
                </a:solidFill>
                <a:cs typeface="Arial"/>
              </a:rPr>
              <a:t>:</a:t>
            </a:r>
            <a:r>
              <a:rPr lang="en-US" sz="3200" spc="345" dirty="0">
                <a:solidFill>
                  <a:srgbClr val="FFFFFF"/>
                </a:solidFill>
                <a:cs typeface="Arial"/>
              </a:rPr>
              <a:t> </a:t>
            </a:r>
            <a:r>
              <a:rPr lang="en-US" sz="3200" spc="-20" dirty="0">
                <a:solidFill>
                  <a:srgbClr val="FFFFFF"/>
                </a:solidFill>
                <a:cs typeface="Arial"/>
              </a:rPr>
              <a:t>2</a:t>
            </a:r>
            <a:r>
              <a:rPr lang="en-US" sz="3200" spc="-25" dirty="0">
                <a:solidFill>
                  <a:srgbClr val="FFFFFF"/>
                </a:solidFill>
                <a:cs typeface="Arial"/>
              </a:rPr>
              <a:t>%</a:t>
            </a:r>
            <a:endParaRPr lang="en-US" sz="3200" spc="-15" dirty="0">
              <a:solidFill>
                <a:srgbClr val="FFFFFF"/>
              </a:solidFill>
              <a:cs typeface="Arial"/>
            </a:endParaRPr>
          </a:p>
          <a:p>
            <a:pPr marL="12700">
              <a:lnSpc>
                <a:spcPct val="100000"/>
              </a:lnSpc>
            </a:pPr>
            <a:endParaRPr lang="en-US" sz="3200" spc="-15" dirty="0">
              <a:solidFill>
                <a:srgbClr val="FFFFFF"/>
              </a:solidFill>
              <a:cs typeface="Arial"/>
            </a:endParaRPr>
          </a:p>
          <a:p>
            <a:pPr marL="12700">
              <a:lnSpc>
                <a:spcPct val="100000"/>
              </a:lnSpc>
            </a:pPr>
            <a:r>
              <a:rPr sz="3200" spc="-15" dirty="0">
                <a:solidFill>
                  <a:srgbClr val="FFFFFF"/>
                </a:solidFill>
                <a:cs typeface="Arial"/>
              </a:rPr>
              <a:t>to</a:t>
            </a:r>
            <a:r>
              <a:rPr sz="3200" spc="-5" dirty="0">
                <a:solidFill>
                  <a:srgbClr val="FFFFFF"/>
                </a:solidFill>
                <a:cs typeface="Arial"/>
              </a:rPr>
              <a:t>t</a:t>
            </a:r>
            <a:r>
              <a:rPr sz="3200" spc="-20" dirty="0">
                <a:solidFill>
                  <a:srgbClr val="FFFFFF"/>
                </a:solidFill>
                <a:cs typeface="Arial"/>
              </a:rPr>
              <a:t>a</a:t>
            </a:r>
            <a:r>
              <a:rPr sz="3200" spc="-5" dirty="0">
                <a:solidFill>
                  <a:srgbClr val="FFFFFF"/>
                </a:solidFill>
                <a:cs typeface="Arial"/>
              </a:rPr>
              <a:t>l</a:t>
            </a:r>
            <a:r>
              <a:rPr sz="3200" spc="-10" dirty="0">
                <a:solidFill>
                  <a:schemeClr val="accent6"/>
                </a:solidFill>
                <a:cs typeface="Arial"/>
              </a:rPr>
              <a:t>:</a:t>
            </a:r>
            <a:r>
              <a:rPr sz="3200" spc="345" dirty="0">
                <a:solidFill>
                  <a:srgbClr val="FFFFFF"/>
                </a:solidFill>
                <a:cs typeface="Arial"/>
              </a:rPr>
              <a:t> </a:t>
            </a:r>
            <a:r>
              <a:rPr sz="3200" spc="-20" dirty="0">
                <a:solidFill>
                  <a:srgbClr val="FFFFFF"/>
                </a:solidFill>
                <a:cs typeface="Arial"/>
              </a:rPr>
              <a:t>1</a:t>
            </a:r>
            <a:r>
              <a:rPr sz="3200" spc="-15" dirty="0">
                <a:solidFill>
                  <a:srgbClr val="FFFFFF"/>
                </a:solidFill>
                <a:cs typeface="Arial"/>
              </a:rPr>
              <a:t>0</a:t>
            </a:r>
            <a:r>
              <a:rPr sz="3200" spc="-25" dirty="0">
                <a:solidFill>
                  <a:srgbClr val="FFFFFF"/>
                </a:solidFill>
                <a:cs typeface="Arial"/>
              </a:rPr>
              <a:t>%</a:t>
            </a:r>
            <a:endParaRPr lang="en-US" sz="3200" spc="-25" dirty="0">
              <a:solidFill>
                <a:srgbClr val="FFFFFF"/>
              </a:solidFill>
              <a:cs typeface="Arial"/>
            </a:endParaRPr>
          </a:p>
          <a:p>
            <a:pPr marL="12700">
              <a:lnSpc>
                <a:spcPct val="100000"/>
              </a:lnSpc>
            </a:pPr>
            <a:endParaRPr lang="en-US" sz="3200" spc="-25" dirty="0">
              <a:solidFill>
                <a:srgbClr val="FFFFFF"/>
              </a:solidFill>
              <a:cs typeface="Arial"/>
            </a:endParaRPr>
          </a:p>
          <a:p>
            <a:pPr marL="12700"/>
            <a:r>
              <a:rPr lang="en-US" sz="3200" spc="-15" dirty="0">
                <a:solidFill>
                  <a:srgbClr val="FFFFFF"/>
                </a:solidFill>
                <a:cs typeface="Arial"/>
              </a:rPr>
              <a:t>to</a:t>
            </a:r>
            <a:r>
              <a:rPr lang="en-US" sz="3200" spc="-5" dirty="0">
                <a:solidFill>
                  <a:srgbClr val="FFFFFF"/>
                </a:solidFill>
                <a:cs typeface="Arial"/>
              </a:rPr>
              <a:t>t</a:t>
            </a:r>
            <a:r>
              <a:rPr lang="en-US" sz="3200" spc="-20" dirty="0">
                <a:solidFill>
                  <a:srgbClr val="FFFFFF"/>
                </a:solidFill>
                <a:cs typeface="Arial"/>
              </a:rPr>
              <a:t>a</a:t>
            </a:r>
            <a:r>
              <a:rPr lang="en-US" sz="3200" spc="-5" dirty="0">
                <a:solidFill>
                  <a:srgbClr val="FFFFFF"/>
                </a:solidFill>
                <a:cs typeface="Arial"/>
              </a:rPr>
              <a:t>l</a:t>
            </a:r>
            <a:r>
              <a:rPr lang="en-US" sz="3200" spc="-10" dirty="0">
                <a:solidFill>
                  <a:schemeClr val="accent6"/>
                </a:solidFill>
                <a:cs typeface="Arial"/>
              </a:rPr>
              <a:t>:</a:t>
            </a:r>
            <a:r>
              <a:rPr lang="en-US" sz="3200" spc="345" dirty="0">
                <a:solidFill>
                  <a:srgbClr val="FFFFFF"/>
                </a:solidFill>
                <a:cs typeface="Arial"/>
              </a:rPr>
              <a:t> </a:t>
            </a:r>
            <a:r>
              <a:rPr lang="en-US" sz="3200" spc="-20" dirty="0">
                <a:solidFill>
                  <a:srgbClr val="FFFFFF"/>
                </a:solidFill>
                <a:cs typeface="Arial"/>
              </a:rPr>
              <a:t>1</a:t>
            </a:r>
            <a:r>
              <a:rPr lang="en-US" sz="3200" spc="-15" dirty="0">
                <a:solidFill>
                  <a:srgbClr val="FFFFFF"/>
                </a:solidFill>
                <a:cs typeface="Arial"/>
              </a:rPr>
              <a:t>5</a:t>
            </a:r>
            <a:r>
              <a:rPr lang="en-US" sz="3200" spc="-25" dirty="0">
                <a:solidFill>
                  <a:srgbClr val="FFFFFF"/>
                </a:solidFill>
                <a:cs typeface="Arial"/>
              </a:rPr>
              <a:t>%</a:t>
            </a:r>
            <a:endParaRPr lang="en-US" sz="3200" dirty="0">
              <a:solidFill>
                <a:srgbClr val="FFFFFF"/>
              </a:solidFill>
              <a:cs typeface="Arial"/>
            </a:endParaRPr>
          </a:p>
          <a:p>
            <a:pPr marL="12700">
              <a:lnSpc>
                <a:spcPct val="100000"/>
              </a:lnSpc>
            </a:pPr>
            <a:endParaRPr lang="en-US" sz="3200" spc="-15" dirty="0">
              <a:solidFill>
                <a:srgbClr val="FFFFFF"/>
              </a:solidFill>
              <a:cs typeface="Arial"/>
            </a:endParaRPr>
          </a:p>
          <a:p>
            <a:pPr marL="12700">
              <a:lnSpc>
                <a:spcPct val="100000"/>
              </a:lnSpc>
            </a:pPr>
            <a:r>
              <a:rPr sz="3200" spc="-15" dirty="0">
                <a:solidFill>
                  <a:srgbClr val="FFFFFF"/>
                </a:solidFill>
                <a:cs typeface="Arial"/>
              </a:rPr>
              <a:t>to</a:t>
            </a:r>
            <a:r>
              <a:rPr sz="3200" spc="-5" dirty="0">
                <a:solidFill>
                  <a:srgbClr val="FFFFFF"/>
                </a:solidFill>
                <a:cs typeface="Arial"/>
              </a:rPr>
              <a:t>t</a:t>
            </a:r>
            <a:r>
              <a:rPr sz="3200" spc="-20" dirty="0">
                <a:solidFill>
                  <a:srgbClr val="FFFFFF"/>
                </a:solidFill>
                <a:cs typeface="Arial"/>
              </a:rPr>
              <a:t>a</a:t>
            </a:r>
            <a:r>
              <a:rPr sz="3200" dirty="0">
                <a:solidFill>
                  <a:srgbClr val="FFFFFF"/>
                </a:solidFill>
                <a:cs typeface="Arial"/>
              </a:rPr>
              <a:t>l</a:t>
            </a:r>
            <a:r>
              <a:rPr sz="3200" spc="-10" dirty="0">
                <a:solidFill>
                  <a:schemeClr val="accent6"/>
                </a:solidFill>
                <a:cs typeface="Arial"/>
              </a:rPr>
              <a:t>:</a:t>
            </a:r>
            <a:r>
              <a:rPr sz="3200" spc="340" dirty="0">
                <a:solidFill>
                  <a:srgbClr val="FFFFFF"/>
                </a:solidFill>
                <a:cs typeface="Arial"/>
              </a:rPr>
              <a:t> </a:t>
            </a:r>
            <a:r>
              <a:rPr lang="en-US" sz="3200" spc="-20" dirty="0">
                <a:solidFill>
                  <a:srgbClr val="FFFFFF"/>
                </a:solidFill>
                <a:cs typeface="Arial"/>
              </a:rPr>
              <a:t>23</a:t>
            </a:r>
            <a:r>
              <a:rPr sz="3200" spc="-25" dirty="0">
                <a:solidFill>
                  <a:srgbClr val="FFFFFF"/>
                </a:solidFill>
                <a:cs typeface="Arial"/>
              </a:rPr>
              <a:t>%</a:t>
            </a:r>
            <a:endParaRPr lang="en-US" sz="3200" dirty="0">
              <a:solidFill>
                <a:srgbClr val="FFFFFF"/>
              </a:solidFill>
              <a:cs typeface="Arial"/>
            </a:endParaRPr>
          </a:p>
          <a:p>
            <a:pPr marL="12700">
              <a:lnSpc>
                <a:spcPct val="100000"/>
              </a:lnSpc>
            </a:pPr>
            <a:endParaRPr lang="en-US" sz="3200" spc="-15" dirty="0">
              <a:solidFill>
                <a:srgbClr val="FFFFFF"/>
              </a:solidFill>
              <a:cs typeface="Arial"/>
            </a:endParaRPr>
          </a:p>
          <a:p>
            <a:pPr marL="12700">
              <a:lnSpc>
                <a:spcPct val="100000"/>
              </a:lnSpc>
            </a:pPr>
            <a:r>
              <a:rPr sz="3200" spc="-15" dirty="0">
                <a:solidFill>
                  <a:srgbClr val="FFFFFF"/>
                </a:solidFill>
                <a:cs typeface="Arial"/>
              </a:rPr>
              <a:t>tota</a:t>
            </a:r>
            <a:r>
              <a:rPr sz="3200" spc="-10" dirty="0">
                <a:solidFill>
                  <a:srgbClr val="FFFFFF"/>
                </a:solidFill>
                <a:cs typeface="Arial"/>
              </a:rPr>
              <a:t>l</a:t>
            </a:r>
            <a:r>
              <a:rPr sz="3200" spc="-10" dirty="0">
                <a:solidFill>
                  <a:schemeClr val="accent6"/>
                </a:solidFill>
                <a:cs typeface="Arial"/>
              </a:rPr>
              <a:t>:</a:t>
            </a:r>
            <a:r>
              <a:rPr sz="3200" spc="345" dirty="0">
                <a:solidFill>
                  <a:srgbClr val="FFFFFF"/>
                </a:solidFill>
                <a:cs typeface="Arial"/>
              </a:rPr>
              <a:t> </a:t>
            </a:r>
            <a:r>
              <a:rPr sz="3200" spc="-20" dirty="0">
                <a:solidFill>
                  <a:srgbClr val="FFFFFF"/>
                </a:solidFill>
                <a:cs typeface="Arial"/>
              </a:rPr>
              <a:t>50%</a:t>
            </a:r>
            <a:endParaRPr sz="3200" dirty="0">
              <a:solidFill>
                <a:srgbClr val="FFFFFF"/>
              </a:solidFill>
              <a:cs typeface="Arial"/>
            </a:endParaRPr>
          </a:p>
        </p:txBody>
      </p:sp>
      <p:sp>
        <p:nvSpPr>
          <p:cNvPr id="6" name="object 6">
            <a:extLst>
              <a:ext uri="{FF2B5EF4-FFF2-40B4-BE49-F238E27FC236}">
                <a16:creationId xmlns:a16="http://schemas.microsoft.com/office/drawing/2014/main" id="{AA8D7AF6-4E86-473B-90DF-B20524C9A602}"/>
              </a:ext>
            </a:extLst>
          </p:cNvPr>
          <p:cNvSpPr txBox="1"/>
          <p:nvPr/>
        </p:nvSpPr>
        <p:spPr>
          <a:xfrm>
            <a:off x="6656418" y="778589"/>
            <a:ext cx="5155108" cy="553998"/>
          </a:xfrm>
          <a:prstGeom prst="rect">
            <a:avLst/>
          </a:prstGeom>
        </p:spPr>
        <p:txBody>
          <a:bodyPr vert="horz" wrap="square" lIns="0" tIns="0" rIns="0" bIns="0" rtlCol="0">
            <a:spAutoFit/>
          </a:bodyPr>
          <a:lstStyle/>
          <a:p>
            <a:pPr marL="12700">
              <a:lnSpc>
                <a:spcPct val="100000"/>
              </a:lnSpc>
              <a:tabLst>
                <a:tab pos="356235" algn="l"/>
              </a:tabLst>
            </a:pPr>
            <a:r>
              <a:rPr sz="3600" dirty="0">
                <a:solidFill>
                  <a:srgbClr val="FFFFFF"/>
                </a:solidFill>
                <a:cs typeface="Arial"/>
              </a:rPr>
              <a:t>Pet</a:t>
            </a:r>
            <a:r>
              <a:rPr sz="3600" spc="-15" dirty="0">
                <a:solidFill>
                  <a:srgbClr val="FFFFFF"/>
                </a:solidFill>
                <a:cs typeface="Arial"/>
              </a:rPr>
              <a:t>i</a:t>
            </a:r>
            <a:r>
              <a:rPr sz="3600" dirty="0">
                <a:solidFill>
                  <a:srgbClr val="FFFFFF"/>
                </a:solidFill>
                <a:cs typeface="Arial"/>
              </a:rPr>
              <a:t>ti</a:t>
            </a:r>
            <a:r>
              <a:rPr sz="3600" spc="-15" dirty="0">
                <a:solidFill>
                  <a:srgbClr val="FFFFFF"/>
                </a:solidFill>
                <a:cs typeface="Arial"/>
              </a:rPr>
              <a:t>o</a:t>
            </a:r>
            <a:r>
              <a:rPr sz="3600" dirty="0">
                <a:solidFill>
                  <a:srgbClr val="FFFFFF"/>
                </a:solidFill>
                <a:cs typeface="Arial"/>
              </a:rPr>
              <a:t>ns</a:t>
            </a:r>
            <a:r>
              <a:rPr lang="en-US" sz="3600" dirty="0">
                <a:solidFill>
                  <a:schemeClr val="accent6"/>
                </a:solidFill>
                <a:cs typeface="Arial"/>
              </a:rPr>
              <a:t>:</a:t>
            </a:r>
            <a:r>
              <a:rPr lang="en-US" sz="3600" dirty="0">
                <a:solidFill>
                  <a:srgbClr val="FFFFFF"/>
                </a:solidFill>
                <a:cs typeface="Arial"/>
              </a:rPr>
              <a:t> </a:t>
            </a:r>
            <a:r>
              <a:rPr lang="en-CA" sz="3200" spc="-20" dirty="0">
                <a:solidFill>
                  <a:srgbClr val="FFFFFF"/>
                </a:solidFill>
                <a:cs typeface="Arial"/>
              </a:rPr>
              <a:t>First</a:t>
            </a:r>
            <a:r>
              <a:rPr lang="en-CA" sz="3200" spc="-20" dirty="0">
                <a:solidFill>
                  <a:schemeClr val="accent2"/>
                </a:solidFill>
                <a:cs typeface="Arial"/>
              </a:rPr>
              <a:t>-</a:t>
            </a:r>
            <a:r>
              <a:rPr lang="en-CA" sz="3200" spc="-20" dirty="0">
                <a:solidFill>
                  <a:srgbClr val="FFFFFF"/>
                </a:solidFill>
                <a:cs typeface="Arial"/>
              </a:rPr>
              <a:t>Year Office</a:t>
            </a:r>
            <a:r>
              <a:rPr lang="en-CA" sz="3200" spc="-20" dirty="0">
                <a:solidFill>
                  <a:schemeClr val="accent2"/>
                </a:solidFill>
                <a:cs typeface="Arial"/>
              </a:rPr>
              <a:t>.</a:t>
            </a:r>
            <a:endParaRPr sz="3200" dirty="0">
              <a:solidFill>
                <a:schemeClr val="accent2"/>
              </a:solidFill>
              <a:cs typeface="Arial"/>
            </a:endParaRPr>
          </a:p>
        </p:txBody>
      </p:sp>
      <p:sp>
        <p:nvSpPr>
          <p:cNvPr id="7" name="Rectangle 6">
            <a:extLst>
              <a:ext uri="{FF2B5EF4-FFF2-40B4-BE49-F238E27FC236}">
                <a16:creationId xmlns:a16="http://schemas.microsoft.com/office/drawing/2014/main" id="{76CE23E6-6361-4DE8-9CC4-88109E1117F3}"/>
              </a:ext>
            </a:extLst>
          </p:cNvPr>
          <p:cNvSpPr/>
          <p:nvPr/>
        </p:nvSpPr>
        <p:spPr>
          <a:xfrm>
            <a:off x="6684803" y="2008422"/>
            <a:ext cx="153383" cy="4431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546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a:xfrm>
            <a:off x="-256308" y="831423"/>
            <a:ext cx="12448308" cy="656148"/>
          </a:xfrm>
        </p:spPr>
        <p:txBody>
          <a:bodyPr>
            <a:normAutofit fontScale="90000"/>
          </a:bodyPr>
          <a:lstStyle/>
          <a:p>
            <a:pPr algn="ctr"/>
            <a:r>
              <a:rPr lang="en-US" b="1" dirty="0">
                <a:solidFill>
                  <a:schemeClr val="accent6"/>
                </a:solidFill>
              </a:rPr>
              <a:t>APS106 Golden</a:t>
            </a:r>
            <a:r>
              <a:rPr lang="en-US" b="1" dirty="0"/>
              <a:t> </a:t>
            </a:r>
            <a:r>
              <a:rPr lang="en-US" b="1" dirty="0">
                <a:solidFill>
                  <a:schemeClr val="accent6"/>
                </a:solidFill>
              </a:rPr>
              <a:t>Tip</a:t>
            </a:r>
            <a:r>
              <a:rPr lang="en-US" b="1" dirty="0"/>
              <a:t> </a:t>
            </a:r>
            <a:r>
              <a:rPr lang="en-US" b="1" dirty="0">
                <a:solidFill>
                  <a:schemeClr val="accent6"/>
                </a:solidFill>
              </a:rPr>
              <a:t>for Success</a:t>
            </a:r>
            <a:br>
              <a:rPr lang="en-US" b="1" dirty="0"/>
            </a:br>
            <a:r>
              <a:rPr lang="en-US" b="1" dirty="0"/>
              <a:t>Complete weekly modules </a:t>
            </a:r>
            <a:r>
              <a:rPr lang="en-US" b="1" dirty="0">
                <a:solidFill>
                  <a:schemeClr val="accent6"/>
                </a:solidFill>
              </a:rPr>
              <a:t>DURING</a:t>
            </a:r>
            <a:r>
              <a:rPr lang="en-US" b="1" dirty="0"/>
              <a:t> that week</a:t>
            </a:r>
          </a:p>
        </p:txBody>
      </p:sp>
      <p:pic>
        <p:nvPicPr>
          <p:cNvPr id="8" name="Content Placeholder 7" descr="A screenshot of a computer&#10;&#10;Description automatically generated">
            <a:extLst>
              <a:ext uri="{FF2B5EF4-FFF2-40B4-BE49-F238E27FC236}">
                <a16:creationId xmlns:a16="http://schemas.microsoft.com/office/drawing/2014/main" id="{B8934898-4C5B-80CB-A468-F69C4BFCFF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3730" y="1846406"/>
            <a:ext cx="7064540" cy="4835525"/>
          </a:xfrm>
        </p:spPr>
      </p:pic>
    </p:spTree>
    <p:extLst>
      <p:ext uri="{BB962C8B-B14F-4D97-AF65-F5344CB8AC3E}">
        <p14:creationId xmlns:p14="http://schemas.microsoft.com/office/powerpoint/2010/main" val="1980321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CD35B-4315-67B2-F780-2327BBD6C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5A692-F4C6-C766-EE78-B7049CBFE9C6}"/>
              </a:ext>
            </a:extLst>
          </p:cNvPr>
          <p:cNvSpPr>
            <a:spLocks noGrp="1"/>
          </p:cNvSpPr>
          <p:nvPr>
            <p:ph type="title"/>
          </p:nvPr>
        </p:nvSpPr>
        <p:spPr/>
        <p:txBody>
          <a:bodyPr>
            <a:normAutofit fontScale="90000"/>
          </a:bodyPr>
          <a:lstStyle/>
          <a:p>
            <a:r>
              <a:rPr lang="en-US" b="1" dirty="0"/>
              <a:t>Lecture Schedule</a:t>
            </a:r>
          </a:p>
        </p:txBody>
      </p:sp>
      <p:sp>
        <p:nvSpPr>
          <p:cNvPr id="5" name="Content Placeholder 2">
            <a:extLst>
              <a:ext uri="{FF2B5EF4-FFF2-40B4-BE49-F238E27FC236}">
                <a16:creationId xmlns:a16="http://schemas.microsoft.com/office/drawing/2014/main" id="{1AA62E50-4FDD-6FF5-03CC-736A88ABD7CC}"/>
              </a:ext>
            </a:extLst>
          </p:cNvPr>
          <p:cNvSpPr>
            <a:spLocks noGrp="1"/>
          </p:cNvSpPr>
          <p:nvPr>
            <p:ph idx="1"/>
          </p:nvPr>
        </p:nvSpPr>
        <p:spPr>
          <a:xfrm>
            <a:off x="838199" y="3430250"/>
            <a:ext cx="9497469" cy="2887961"/>
          </a:xfrm>
        </p:spPr>
        <p:txBody>
          <a:bodyPr/>
          <a:lstStyle/>
          <a:p>
            <a:r>
              <a:rPr lang="en-US" dirty="0"/>
              <a:t>Lectures will be in person in </a:t>
            </a:r>
            <a:r>
              <a:rPr lang="en-US" b="1" dirty="0">
                <a:solidFill>
                  <a:schemeClr val="accent6"/>
                </a:solidFill>
              </a:rPr>
              <a:t>MYHAL 150</a:t>
            </a:r>
            <a:r>
              <a:rPr lang="en-US" dirty="0">
                <a:solidFill>
                  <a:schemeClr val="accent3"/>
                </a:solidFill>
              </a:rPr>
              <a:t>.</a:t>
            </a:r>
          </a:p>
          <a:p>
            <a:r>
              <a:rPr lang="en-US" dirty="0"/>
              <a:t>Lecture content can be found on Quercus using the </a:t>
            </a:r>
            <a:r>
              <a:rPr lang="en-US" u="sng" dirty="0">
                <a:solidFill>
                  <a:srgbClr val="66FF99"/>
                </a:solidFill>
              </a:rPr>
              <a:t>Kinsella &amp; Goodfellow</a:t>
            </a:r>
            <a:r>
              <a:rPr lang="en-US" dirty="0">
                <a:solidFill>
                  <a:srgbClr val="66FF99"/>
                </a:solidFill>
              </a:rPr>
              <a:t> </a:t>
            </a:r>
            <a:r>
              <a:rPr lang="en-US" dirty="0"/>
              <a:t>links</a:t>
            </a:r>
            <a:r>
              <a:rPr lang="en-US" dirty="0">
                <a:solidFill>
                  <a:schemeClr val="accent3"/>
                </a:solidFill>
              </a:rPr>
              <a:t>.</a:t>
            </a:r>
          </a:p>
        </p:txBody>
      </p:sp>
      <p:graphicFrame>
        <p:nvGraphicFramePr>
          <p:cNvPr id="4" name="Table 4">
            <a:extLst>
              <a:ext uri="{FF2B5EF4-FFF2-40B4-BE49-F238E27FC236}">
                <a16:creationId xmlns:a16="http://schemas.microsoft.com/office/drawing/2014/main" id="{5DCB82F1-811D-D44B-5992-6B0C26846FB0}"/>
              </a:ext>
            </a:extLst>
          </p:cNvPr>
          <p:cNvGraphicFramePr>
            <a:graphicFrameLocks noGrp="1"/>
          </p:cNvGraphicFramePr>
          <p:nvPr/>
        </p:nvGraphicFramePr>
        <p:xfrm>
          <a:off x="964214" y="1983677"/>
          <a:ext cx="10745184" cy="1010920"/>
        </p:xfrm>
        <a:graphic>
          <a:graphicData uri="http://schemas.openxmlformats.org/drawingml/2006/table">
            <a:tbl>
              <a:tblPr firstRow="1" bandRow="1">
                <a:tableStyleId>{5C22544A-7EE6-4342-B048-85BDC9FD1C3A}</a:tableStyleId>
              </a:tblPr>
              <a:tblGrid>
                <a:gridCol w="1359886">
                  <a:extLst>
                    <a:ext uri="{9D8B030D-6E8A-4147-A177-3AD203B41FA5}">
                      <a16:colId xmlns:a16="http://schemas.microsoft.com/office/drawing/2014/main" val="861642926"/>
                    </a:ext>
                  </a:extLst>
                </a:gridCol>
                <a:gridCol w="2413000">
                  <a:extLst>
                    <a:ext uri="{9D8B030D-6E8A-4147-A177-3AD203B41FA5}">
                      <a16:colId xmlns:a16="http://schemas.microsoft.com/office/drawing/2014/main" val="1955002468"/>
                    </a:ext>
                  </a:extLst>
                </a:gridCol>
                <a:gridCol w="1270000">
                  <a:extLst>
                    <a:ext uri="{9D8B030D-6E8A-4147-A177-3AD203B41FA5}">
                      <a16:colId xmlns:a16="http://schemas.microsoft.com/office/drawing/2014/main" val="664397310"/>
                    </a:ext>
                  </a:extLst>
                </a:gridCol>
                <a:gridCol w="2311400">
                  <a:extLst>
                    <a:ext uri="{9D8B030D-6E8A-4147-A177-3AD203B41FA5}">
                      <a16:colId xmlns:a16="http://schemas.microsoft.com/office/drawing/2014/main" val="704181691"/>
                    </a:ext>
                  </a:extLst>
                </a:gridCol>
                <a:gridCol w="2146300">
                  <a:extLst>
                    <a:ext uri="{9D8B030D-6E8A-4147-A177-3AD203B41FA5}">
                      <a16:colId xmlns:a16="http://schemas.microsoft.com/office/drawing/2014/main" val="2176057296"/>
                    </a:ext>
                  </a:extLst>
                </a:gridCol>
                <a:gridCol w="1244598">
                  <a:extLst>
                    <a:ext uri="{9D8B030D-6E8A-4147-A177-3AD203B41FA5}">
                      <a16:colId xmlns:a16="http://schemas.microsoft.com/office/drawing/2014/main" val="1622499334"/>
                    </a:ext>
                  </a:extLst>
                </a:gridCol>
              </a:tblGrid>
              <a:tr h="370840">
                <a:tc>
                  <a:txBody>
                    <a:bodyPr/>
                    <a:lstStyle/>
                    <a:p>
                      <a:r>
                        <a:rPr lang="en-US" dirty="0"/>
                        <a:t>Section</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303835462"/>
                  </a:ext>
                </a:extLst>
              </a:tr>
              <a:tr h="370840">
                <a:tc>
                  <a:txBody>
                    <a:bodyPr/>
                    <a:lstStyle/>
                    <a:p>
                      <a:r>
                        <a:rPr lang="en-US" dirty="0"/>
                        <a:t>LEC0101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11:00 am - 12:00 pm</a:t>
                      </a:r>
                    </a:p>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11:00 am - 12:00 pm</a:t>
                      </a:r>
                    </a:p>
                    <a:p>
                      <a:endParaRPr lang="en-US" dirty="0"/>
                    </a:p>
                  </a:txBody>
                  <a:tcPr/>
                </a:tc>
                <a:tc>
                  <a:txBody>
                    <a:bodyPr/>
                    <a:lstStyle/>
                    <a:p>
                      <a:r>
                        <a:rPr lang="en-US" dirty="0"/>
                        <a:t>9:00 am - 10:00 am</a:t>
                      </a:r>
                    </a:p>
                  </a:txBody>
                  <a:tcPr/>
                </a:tc>
                <a:tc>
                  <a:txBody>
                    <a:bodyPr/>
                    <a:lstStyle/>
                    <a:p>
                      <a:endParaRPr lang="en-US" dirty="0"/>
                    </a:p>
                  </a:txBody>
                  <a:tcPr/>
                </a:tc>
                <a:extLst>
                  <a:ext uri="{0D108BD9-81ED-4DB2-BD59-A6C34878D82A}">
                    <a16:rowId xmlns:a16="http://schemas.microsoft.com/office/drawing/2014/main" val="3241517085"/>
                  </a:ext>
                </a:extLst>
              </a:tr>
            </a:tbl>
          </a:graphicData>
        </a:graphic>
      </p:graphicFrame>
    </p:spTree>
    <p:extLst>
      <p:ext uri="{BB962C8B-B14F-4D97-AF65-F5344CB8AC3E}">
        <p14:creationId xmlns:p14="http://schemas.microsoft.com/office/powerpoint/2010/main" val="2134050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Tutorial Schedule</a:t>
            </a:r>
          </a:p>
        </p:txBody>
      </p:sp>
      <p:graphicFrame>
        <p:nvGraphicFramePr>
          <p:cNvPr id="8" name="Table 5">
            <a:extLst>
              <a:ext uri="{FF2B5EF4-FFF2-40B4-BE49-F238E27FC236}">
                <a16:creationId xmlns:a16="http://schemas.microsoft.com/office/drawing/2014/main" id="{A155759D-5870-6D37-764B-BA44ABF9C694}"/>
              </a:ext>
            </a:extLst>
          </p:cNvPr>
          <p:cNvGraphicFramePr>
            <a:graphicFrameLocks noGrp="1"/>
          </p:cNvGraphicFramePr>
          <p:nvPr>
            <p:extLst>
              <p:ext uri="{D42A27DB-BD31-4B8C-83A1-F6EECF244321}">
                <p14:modId xmlns:p14="http://schemas.microsoft.com/office/powerpoint/2010/main" val="3391627854"/>
              </p:ext>
            </p:extLst>
          </p:nvPr>
        </p:nvGraphicFramePr>
        <p:xfrm>
          <a:off x="615820" y="2005800"/>
          <a:ext cx="10982131" cy="3967480"/>
        </p:xfrm>
        <a:graphic>
          <a:graphicData uri="http://schemas.openxmlformats.org/drawingml/2006/table">
            <a:tbl>
              <a:tblPr firstRow="1" bandRow="1">
                <a:tableStyleId>{5C22544A-7EE6-4342-B048-85BDC9FD1C3A}</a:tableStyleId>
              </a:tblPr>
              <a:tblGrid>
                <a:gridCol w="1568876">
                  <a:extLst>
                    <a:ext uri="{9D8B030D-6E8A-4147-A177-3AD203B41FA5}">
                      <a16:colId xmlns:a16="http://schemas.microsoft.com/office/drawing/2014/main" val="3388330576"/>
                    </a:ext>
                  </a:extLst>
                </a:gridCol>
                <a:gridCol w="1382806">
                  <a:extLst>
                    <a:ext uri="{9D8B030D-6E8A-4147-A177-3AD203B41FA5}">
                      <a16:colId xmlns:a16="http://schemas.microsoft.com/office/drawing/2014/main" val="2223785236"/>
                    </a:ext>
                  </a:extLst>
                </a:gridCol>
                <a:gridCol w="1220398">
                  <a:extLst>
                    <a:ext uri="{9D8B030D-6E8A-4147-A177-3AD203B41FA5}">
                      <a16:colId xmlns:a16="http://schemas.microsoft.com/office/drawing/2014/main" val="2673747565"/>
                    </a:ext>
                  </a:extLst>
                </a:gridCol>
                <a:gridCol w="1676400">
                  <a:extLst>
                    <a:ext uri="{9D8B030D-6E8A-4147-A177-3AD203B41FA5}">
                      <a16:colId xmlns:a16="http://schemas.microsoft.com/office/drawing/2014/main" val="969705540"/>
                    </a:ext>
                  </a:extLst>
                </a:gridCol>
                <a:gridCol w="1422400">
                  <a:extLst>
                    <a:ext uri="{9D8B030D-6E8A-4147-A177-3AD203B41FA5}">
                      <a16:colId xmlns:a16="http://schemas.microsoft.com/office/drawing/2014/main" val="2069640080"/>
                    </a:ext>
                  </a:extLst>
                </a:gridCol>
                <a:gridCol w="1930400">
                  <a:extLst>
                    <a:ext uri="{9D8B030D-6E8A-4147-A177-3AD203B41FA5}">
                      <a16:colId xmlns:a16="http://schemas.microsoft.com/office/drawing/2014/main" val="1855420731"/>
                    </a:ext>
                  </a:extLst>
                </a:gridCol>
                <a:gridCol w="1780851">
                  <a:extLst>
                    <a:ext uri="{9D8B030D-6E8A-4147-A177-3AD203B41FA5}">
                      <a16:colId xmlns:a16="http://schemas.microsoft.com/office/drawing/2014/main" val="2479618431"/>
                    </a:ext>
                  </a:extLst>
                </a:gridCol>
              </a:tblGrid>
              <a:tr h="370840">
                <a:tc>
                  <a:txBody>
                    <a:bodyPr/>
                    <a:lstStyle/>
                    <a:p>
                      <a:pPr algn="l"/>
                      <a:r>
                        <a:rPr lang="en-US" dirty="0"/>
                        <a:t>Week</a:t>
                      </a:r>
                    </a:p>
                  </a:txBody>
                  <a:tcPr/>
                </a:tc>
                <a:tc>
                  <a:txBody>
                    <a:bodyPr/>
                    <a:lstStyle/>
                    <a:p>
                      <a:pPr algn="l"/>
                      <a:r>
                        <a:rPr lang="en-US" sz="1600" dirty="0"/>
                        <a:t>Tut Content</a:t>
                      </a:r>
                    </a:p>
                  </a:txBody>
                  <a:tcPr/>
                </a:tc>
                <a:tc>
                  <a:txBody>
                    <a:bodyPr/>
                    <a:lstStyle/>
                    <a:p>
                      <a:pPr algn="l"/>
                      <a:r>
                        <a:rPr lang="en-US" dirty="0"/>
                        <a:t>Monday</a:t>
                      </a:r>
                    </a:p>
                  </a:txBody>
                  <a:tcPr/>
                </a:tc>
                <a:tc>
                  <a:txBody>
                    <a:bodyPr/>
                    <a:lstStyle/>
                    <a:p>
                      <a:pPr algn="l"/>
                      <a:r>
                        <a:rPr lang="en-US" dirty="0"/>
                        <a:t>Tuesday</a:t>
                      </a:r>
                    </a:p>
                  </a:txBody>
                  <a:tcPr/>
                </a:tc>
                <a:tc>
                  <a:txBody>
                    <a:bodyPr/>
                    <a:lstStyle/>
                    <a:p>
                      <a:pPr algn="l"/>
                      <a:r>
                        <a:rPr lang="en-US" dirty="0"/>
                        <a:t>Wednesday</a:t>
                      </a:r>
                    </a:p>
                  </a:txBody>
                  <a:tcPr/>
                </a:tc>
                <a:tc>
                  <a:txBody>
                    <a:bodyPr/>
                    <a:lstStyle/>
                    <a:p>
                      <a:pPr algn="l"/>
                      <a:r>
                        <a:rPr lang="en-US" dirty="0"/>
                        <a:t>Thursday</a:t>
                      </a:r>
                    </a:p>
                  </a:txBody>
                  <a:tcPr/>
                </a:tc>
                <a:tc>
                  <a:txBody>
                    <a:bodyPr/>
                    <a:lstStyle/>
                    <a:p>
                      <a:pPr algn="l"/>
                      <a:r>
                        <a:rPr lang="en-US" dirty="0"/>
                        <a:t>Friday</a:t>
                      </a:r>
                    </a:p>
                  </a:txBody>
                  <a:tcPr/>
                </a:tc>
                <a:extLst>
                  <a:ext uri="{0D108BD9-81ED-4DB2-BD59-A6C34878D82A}">
                    <a16:rowId xmlns:a16="http://schemas.microsoft.com/office/drawing/2014/main" val="1402846145"/>
                  </a:ext>
                </a:extLst>
              </a:tr>
              <a:tr h="370840">
                <a:tc>
                  <a:txBody>
                    <a:bodyPr/>
                    <a:lstStyle/>
                    <a:p>
                      <a:pPr algn="l"/>
                      <a:r>
                        <a:rPr lang="en-US" b="1" dirty="0"/>
                        <a:t>Week 1 </a:t>
                      </a:r>
                    </a:p>
                    <a:p>
                      <a:pPr algn="l"/>
                      <a:r>
                        <a:rPr lang="en-US" sz="1400" dirty="0"/>
                        <a:t>(Jan 6 - Jan 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Tutorial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tc>
                <a:tc>
                  <a:txBody>
                    <a:bodyPr/>
                    <a:lstStyle/>
                    <a:p>
                      <a:pPr algn="l"/>
                      <a:r>
                        <a:rPr lang="de-DE" sz="1400" b="1" dirty="0">
                          <a:solidFill>
                            <a:srgbClr val="7030A0"/>
                          </a:solidFill>
                          <a:effectLst/>
                        </a:rPr>
                        <a:t>TUT0102</a:t>
                      </a:r>
                    </a:p>
                    <a:p>
                      <a:pPr algn="l"/>
                      <a:r>
                        <a:rPr lang="de-DE" sz="1400" dirty="0">
                          <a:solidFill>
                            <a:srgbClr val="7030A0"/>
                          </a:solidFill>
                          <a:effectLst/>
                        </a:rPr>
                        <a:t>2:00 PM - 3:00 PM</a:t>
                      </a:r>
                    </a:p>
                    <a:p>
                      <a:pPr algn="l"/>
                      <a:r>
                        <a:rPr lang="de-DE" sz="1400" b="1" dirty="0">
                          <a:solidFill>
                            <a:srgbClr val="0070C0"/>
                          </a:solidFill>
                          <a:effectLst/>
                        </a:rPr>
                        <a:t>TUT0105</a:t>
                      </a:r>
                    </a:p>
                    <a:p>
                      <a:pPr algn="l"/>
                      <a:r>
                        <a:rPr lang="de-DE" sz="1400" dirty="0">
                          <a:solidFill>
                            <a:srgbClr val="0070C0"/>
                          </a:solidFill>
                          <a:effectLst/>
                        </a:rPr>
                        <a:t>5:00 PM - 6:00 PM</a:t>
                      </a:r>
                      <a:endParaRPr lang="en-US" sz="1400" dirty="0">
                        <a:solidFill>
                          <a:srgbClr val="0070C0"/>
                        </a:solidFill>
                        <a:effectLst/>
                      </a:endParaRPr>
                    </a:p>
                  </a:txBody>
                  <a:tcPr/>
                </a:tc>
                <a:tc>
                  <a:txBody>
                    <a:bodyPr/>
                    <a:lstStyle/>
                    <a:p>
                      <a:pPr algn="l"/>
                      <a:endParaRPr lang="en-US" sz="1400" b="0" i="0" kern="1200" dirty="0">
                        <a:solidFill>
                          <a:srgbClr val="E9A317"/>
                        </a:solidFill>
                        <a:effectLst/>
                        <a:latin typeface="+mn-lt"/>
                        <a:ea typeface="+mn-ea"/>
                        <a:cs typeface="+mn-cs"/>
                      </a:endParaRPr>
                    </a:p>
                  </a:txBody>
                  <a:tcPr/>
                </a:tc>
                <a:tc>
                  <a:txBody>
                    <a:bodyPr/>
                    <a:lstStyle/>
                    <a:p>
                      <a:pPr algn="l"/>
                      <a:r>
                        <a:rPr lang="de-DE" sz="1400" b="1" i="0" kern="1200" dirty="0">
                          <a:solidFill>
                            <a:srgbClr val="7030A0"/>
                          </a:solidFill>
                          <a:effectLst/>
                          <a:latin typeface="+mn-lt"/>
                          <a:ea typeface="+mn-ea"/>
                          <a:cs typeface="+mn-cs"/>
                        </a:rPr>
                        <a:t>TUT0106</a:t>
                      </a:r>
                    </a:p>
                    <a:p>
                      <a:pPr algn="l"/>
                      <a:r>
                        <a:rPr lang="de-DE" sz="1400" b="0" i="0" kern="1200" dirty="0">
                          <a:solidFill>
                            <a:srgbClr val="7030A0"/>
                          </a:solidFill>
                          <a:effectLst/>
                          <a:latin typeface="+mn-lt"/>
                          <a:ea typeface="+mn-ea"/>
                          <a:cs typeface="+mn-cs"/>
                        </a:rPr>
                        <a:t>12:00 PM - 1:00 PM</a:t>
                      </a:r>
                    </a:p>
                    <a:p>
                      <a:pPr algn="l"/>
                      <a:r>
                        <a:rPr lang="de-DE" sz="1400" b="1" i="0" kern="1200" dirty="0">
                          <a:solidFill>
                            <a:srgbClr val="0070C0"/>
                          </a:solidFill>
                          <a:effectLst/>
                          <a:latin typeface="+mn-lt"/>
                          <a:ea typeface="+mn-ea"/>
                          <a:cs typeface="+mn-cs"/>
                        </a:rPr>
                        <a:t>TUT0101</a:t>
                      </a:r>
                    </a:p>
                    <a:p>
                      <a:pPr algn="l"/>
                      <a:r>
                        <a:rPr lang="de-DE" sz="1400" b="0" i="0" kern="1200" dirty="0">
                          <a:solidFill>
                            <a:srgbClr val="0070C0"/>
                          </a:solidFill>
                          <a:effectLst/>
                          <a:latin typeface="+mn-lt"/>
                          <a:ea typeface="+mn-ea"/>
                          <a:cs typeface="+mn-cs"/>
                        </a:rPr>
                        <a:t>3:00 PM - 4:00 PM</a:t>
                      </a:r>
                    </a:p>
                    <a:p>
                      <a:pPr algn="l"/>
                      <a:r>
                        <a:rPr lang="de-DE" sz="1400" b="1" i="0" kern="1200" dirty="0">
                          <a:solidFill>
                            <a:srgbClr val="00B050"/>
                          </a:solidFill>
                          <a:effectLst/>
                          <a:latin typeface="+mn-lt"/>
                          <a:ea typeface="+mn-ea"/>
                          <a:cs typeface="+mn-cs"/>
                        </a:rPr>
                        <a:t>TUT0104</a:t>
                      </a:r>
                    </a:p>
                    <a:p>
                      <a:pPr algn="l"/>
                      <a:r>
                        <a:rPr lang="de-DE" sz="1400" b="0" i="0" kern="1200" dirty="0">
                          <a:solidFill>
                            <a:srgbClr val="00B050"/>
                          </a:solidFill>
                          <a:effectLst/>
                          <a:latin typeface="+mn-lt"/>
                          <a:ea typeface="+mn-ea"/>
                          <a:cs typeface="+mn-cs"/>
                        </a:rPr>
                        <a:t>3:00 PM - 4:00 PM</a:t>
                      </a:r>
                    </a:p>
                    <a:p>
                      <a:pPr algn="l"/>
                      <a:r>
                        <a:rPr lang="de-DE" sz="1400" b="1" i="0" kern="1200" dirty="0">
                          <a:solidFill>
                            <a:srgbClr val="E9A317"/>
                          </a:solidFill>
                          <a:effectLst/>
                          <a:latin typeface="+mn-lt"/>
                          <a:ea typeface="+mn-ea"/>
                          <a:cs typeface="+mn-cs"/>
                        </a:rPr>
                        <a:t>TUT0108</a:t>
                      </a:r>
                    </a:p>
                    <a:p>
                      <a:pPr algn="l"/>
                      <a:r>
                        <a:rPr lang="de-DE" sz="1400" b="0" i="0" kern="1200" dirty="0">
                          <a:solidFill>
                            <a:srgbClr val="E9A317"/>
                          </a:solidFill>
                          <a:effectLst/>
                          <a:latin typeface="+mn-lt"/>
                          <a:ea typeface="+mn-ea"/>
                          <a:cs typeface="+mn-cs"/>
                        </a:rPr>
                        <a:t>5:00 PM - 6:00 PM</a:t>
                      </a:r>
                      <a:endParaRPr lang="en-US" sz="1400" b="0" i="0" kern="1200" dirty="0">
                        <a:solidFill>
                          <a:srgbClr val="E9A317"/>
                        </a:solidFill>
                        <a:effectLst/>
                        <a:latin typeface="+mn-lt"/>
                        <a:ea typeface="+mn-ea"/>
                        <a:cs typeface="+mn-cs"/>
                      </a:endParaRPr>
                    </a:p>
                  </a:txBody>
                  <a:tcPr/>
                </a:tc>
                <a:tc>
                  <a:txBody>
                    <a:bodyPr/>
                    <a:lstStyle/>
                    <a:p>
                      <a:pPr algn="l"/>
                      <a:r>
                        <a:rPr lang="de-DE" sz="1400" b="1" dirty="0">
                          <a:solidFill>
                            <a:srgbClr val="7030A0"/>
                          </a:solidFill>
                          <a:effectLst/>
                        </a:rPr>
                        <a:t>TUT0103</a:t>
                      </a:r>
                    </a:p>
                    <a:p>
                      <a:pPr algn="l"/>
                      <a:r>
                        <a:rPr lang="de-DE" sz="1400" dirty="0">
                          <a:solidFill>
                            <a:srgbClr val="7030A0"/>
                          </a:solidFill>
                          <a:effectLst/>
                        </a:rPr>
                        <a:t>3:00 PM - 4:00 PM</a:t>
                      </a:r>
                    </a:p>
                    <a:p>
                      <a:pPr algn="l"/>
                      <a:r>
                        <a:rPr lang="de-DE" sz="1400" b="1" dirty="0">
                          <a:solidFill>
                            <a:srgbClr val="0070C0"/>
                          </a:solidFill>
                          <a:effectLst/>
                        </a:rPr>
                        <a:t>TUT0107</a:t>
                      </a:r>
                    </a:p>
                    <a:p>
                      <a:pPr algn="l"/>
                      <a:r>
                        <a:rPr lang="de-DE" sz="1400" dirty="0">
                          <a:solidFill>
                            <a:srgbClr val="0070C0"/>
                          </a:solidFill>
                          <a:effectLst/>
                        </a:rPr>
                        <a:t>3:00 PM - 4:00 PM</a:t>
                      </a:r>
                      <a:endParaRPr lang="en-US" sz="1400" dirty="0">
                        <a:solidFill>
                          <a:srgbClr val="0070C0"/>
                        </a:solidFill>
                        <a:effectLst/>
                      </a:endParaRPr>
                    </a:p>
                  </a:txBody>
                  <a:tcPr/>
                </a:tc>
                <a:extLst>
                  <a:ext uri="{0D108BD9-81ED-4DB2-BD59-A6C34878D82A}">
                    <a16:rowId xmlns:a16="http://schemas.microsoft.com/office/drawing/2014/main" val="968755191"/>
                  </a:ext>
                </a:extLst>
              </a:tr>
              <a:tr h="370840">
                <a:tc>
                  <a:txBody>
                    <a:bodyPr/>
                    <a:lstStyle/>
                    <a:p>
                      <a:pPr algn="l"/>
                      <a:r>
                        <a:rPr lang="en-US" b="1" dirty="0"/>
                        <a:t>Week 2 </a:t>
                      </a:r>
                    </a:p>
                    <a:p>
                      <a:pPr algn="l"/>
                      <a:r>
                        <a:rPr lang="en-US" sz="1400" dirty="0"/>
                        <a:t>(Jan 13 - Jan 17)</a:t>
                      </a:r>
                    </a:p>
                  </a:txBody>
                  <a:tcPr/>
                </a:tc>
                <a:tc>
                  <a:txBody>
                    <a:bodyPr/>
                    <a:lstStyle/>
                    <a:p>
                      <a:pPr algn="l"/>
                      <a:r>
                        <a:rPr lang="en-US" b="1" dirty="0"/>
                        <a:t>Tutorial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tc>
                <a:tc>
                  <a:txBody>
                    <a:bodyPr/>
                    <a:lstStyle/>
                    <a:p>
                      <a:pPr algn="l"/>
                      <a:r>
                        <a:rPr lang="de-DE" sz="1400" b="1" dirty="0">
                          <a:solidFill>
                            <a:srgbClr val="7030A0"/>
                          </a:solidFill>
                          <a:effectLst/>
                        </a:rPr>
                        <a:t>TUT0102</a:t>
                      </a:r>
                    </a:p>
                    <a:p>
                      <a:pPr algn="l"/>
                      <a:r>
                        <a:rPr lang="de-DE" sz="1400" dirty="0">
                          <a:solidFill>
                            <a:srgbClr val="7030A0"/>
                          </a:solidFill>
                          <a:effectLst/>
                        </a:rPr>
                        <a:t>2:00 PM - 3:00 PM</a:t>
                      </a:r>
                    </a:p>
                    <a:p>
                      <a:pPr algn="l"/>
                      <a:r>
                        <a:rPr lang="de-DE" sz="1400" b="1" dirty="0">
                          <a:solidFill>
                            <a:srgbClr val="0070C0"/>
                          </a:solidFill>
                          <a:effectLst/>
                        </a:rPr>
                        <a:t>TUT0105</a:t>
                      </a:r>
                    </a:p>
                    <a:p>
                      <a:pPr algn="l"/>
                      <a:r>
                        <a:rPr lang="de-DE" sz="1400" dirty="0">
                          <a:solidFill>
                            <a:srgbClr val="0070C0"/>
                          </a:solidFill>
                          <a:effectLst/>
                        </a:rPr>
                        <a:t>5:00 PM - 6:00 PM</a:t>
                      </a:r>
                      <a:endParaRPr lang="en-US" sz="1400" dirty="0">
                        <a:solidFill>
                          <a:srgbClr val="0070C0"/>
                        </a:solidFill>
                        <a:effectLst/>
                      </a:endParaRPr>
                    </a:p>
                  </a:txBody>
                  <a:tcPr/>
                </a:tc>
                <a:tc>
                  <a:txBody>
                    <a:bodyPr/>
                    <a:lstStyle/>
                    <a:p>
                      <a:pPr algn="l"/>
                      <a:endParaRPr lang="en-US" sz="1400" b="0" i="0" kern="1200" dirty="0">
                        <a:solidFill>
                          <a:srgbClr val="E9A317"/>
                        </a:solidFill>
                        <a:effectLst/>
                        <a:latin typeface="+mn-lt"/>
                        <a:ea typeface="+mn-ea"/>
                        <a:cs typeface="+mn-cs"/>
                      </a:endParaRPr>
                    </a:p>
                  </a:txBody>
                  <a:tcPr/>
                </a:tc>
                <a:tc>
                  <a:txBody>
                    <a:bodyPr/>
                    <a:lstStyle/>
                    <a:p>
                      <a:pPr algn="l"/>
                      <a:r>
                        <a:rPr lang="de-DE" sz="1400" b="1" i="0" kern="1200" dirty="0">
                          <a:solidFill>
                            <a:srgbClr val="7030A0"/>
                          </a:solidFill>
                          <a:effectLst/>
                          <a:latin typeface="+mn-lt"/>
                          <a:ea typeface="+mn-ea"/>
                          <a:cs typeface="+mn-cs"/>
                        </a:rPr>
                        <a:t>TUT0106</a:t>
                      </a:r>
                    </a:p>
                    <a:p>
                      <a:pPr algn="l"/>
                      <a:r>
                        <a:rPr lang="de-DE" sz="1400" b="0" i="0" kern="1200" dirty="0">
                          <a:solidFill>
                            <a:srgbClr val="7030A0"/>
                          </a:solidFill>
                          <a:effectLst/>
                          <a:latin typeface="+mn-lt"/>
                          <a:ea typeface="+mn-ea"/>
                          <a:cs typeface="+mn-cs"/>
                        </a:rPr>
                        <a:t>12:00 PM - 1:00 PM</a:t>
                      </a:r>
                    </a:p>
                    <a:p>
                      <a:pPr algn="l"/>
                      <a:r>
                        <a:rPr lang="de-DE" sz="1400" b="1" i="0" kern="1200" dirty="0">
                          <a:solidFill>
                            <a:srgbClr val="0070C0"/>
                          </a:solidFill>
                          <a:effectLst/>
                          <a:latin typeface="+mn-lt"/>
                          <a:ea typeface="+mn-ea"/>
                          <a:cs typeface="+mn-cs"/>
                        </a:rPr>
                        <a:t>TUT0101</a:t>
                      </a:r>
                    </a:p>
                    <a:p>
                      <a:pPr algn="l"/>
                      <a:r>
                        <a:rPr lang="de-DE" sz="1400" b="0" i="0" kern="1200" dirty="0">
                          <a:solidFill>
                            <a:srgbClr val="0070C0"/>
                          </a:solidFill>
                          <a:effectLst/>
                          <a:latin typeface="+mn-lt"/>
                          <a:ea typeface="+mn-ea"/>
                          <a:cs typeface="+mn-cs"/>
                        </a:rPr>
                        <a:t>3:00 PM - 4:00 PM</a:t>
                      </a:r>
                    </a:p>
                    <a:p>
                      <a:pPr algn="l"/>
                      <a:r>
                        <a:rPr lang="de-DE" sz="1400" b="1" i="0" kern="1200" dirty="0">
                          <a:solidFill>
                            <a:srgbClr val="00B050"/>
                          </a:solidFill>
                          <a:effectLst/>
                          <a:latin typeface="+mn-lt"/>
                          <a:ea typeface="+mn-ea"/>
                          <a:cs typeface="+mn-cs"/>
                        </a:rPr>
                        <a:t>TUT0104</a:t>
                      </a:r>
                    </a:p>
                    <a:p>
                      <a:pPr algn="l"/>
                      <a:r>
                        <a:rPr lang="de-DE" sz="1400" b="0" i="0" kern="1200" dirty="0">
                          <a:solidFill>
                            <a:srgbClr val="00B050"/>
                          </a:solidFill>
                          <a:effectLst/>
                          <a:latin typeface="+mn-lt"/>
                          <a:ea typeface="+mn-ea"/>
                          <a:cs typeface="+mn-cs"/>
                        </a:rPr>
                        <a:t>3:00 PM - 4:00 PM</a:t>
                      </a:r>
                    </a:p>
                    <a:p>
                      <a:pPr algn="l"/>
                      <a:r>
                        <a:rPr lang="de-DE" sz="1400" b="1" i="0" kern="1200" dirty="0">
                          <a:solidFill>
                            <a:srgbClr val="E9A317"/>
                          </a:solidFill>
                          <a:effectLst/>
                          <a:latin typeface="+mn-lt"/>
                          <a:ea typeface="+mn-ea"/>
                          <a:cs typeface="+mn-cs"/>
                        </a:rPr>
                        <a:t>TUT0108</a:t>
                      </a:r>
                    </a:p>
                    <a:p>
                      <a:pPr algn="l"/>
                      <a:r>
                        <a:rPr lang="de-DE" sz="1400" b="0" i="0" kern="1200" dirty="0">
                          <a:solidFill>
                            <a:srgbClr val="E9A317"/>
                          </a:solidFill>
                          <a:effectLst/>
                          <a:latin typeface="+mn-lt"/>
                          <a:ea typeface="+mn-ea"/>
                          <a:cs typeface="+mn-cs"/>
                        </a:rPr>
                        <a:t>5:00 PM - 6:00 PM</a:t>
                      </a:r>
                      <a:endParaRPr lang="en-US" sz="1400" b="0" i="0" kern="1200" dirty="0">
                        <a:solidFill>
                          <a:srgbClr val="E9A317"/>
                        </a:solidFill>
                        <a:effectLst/>
                        <a:latin typeface="+mn-lt"/>
                        <a:ea typeface="+mn-ea"/>
                        <a:cs typeface="+mn-cs"/>
                      </a:endParaRPr>
                    </a:p>
                  </a:txBody>
                  <a:tcPr/>
                </a:tc>
                <a:tc>
                  <a:txBody>
                    <a:bodyPr/>
                    <a:lstStyle/>
                    <a:p>
                      <a:pPr algn="l"/>
                      <a:r>
                        <a:rPr lang="de-DE" sz="1400" b="1" dirty="0">
                          <a:solidFill>
                            <a:srgbClr val="7030A0"/>
                          </a:solidFill>
                          <a:effectLst/>
                        </a:rPr>
                        <a:t>TUT0103</a:t>
                      </a:r>
                    </a:p>
                    <a:p>
                      <a:pPr algn="l"/>
                      <a:r>
                        <a:rPr lang="de-DE" sz="1400" dirty="0">
                          <a:solidFill>
                            <a:srgbClr val="7030A0"/>
                          </a:solidFill>
                          <a:effectLst/>
                        </a:rPr>
                        <a:t>3:00 PM - 4:00 PM</a:t>
                      </a:r>
                    </a:p>
                    <a:p>
                      <a:pPr algn="l"/>
                      <a:r>
                        <a:rPr lang="de-DE" sz="1400" b="1" dirty="0">
                          <a:solidFill>
                            <a:srgbClr val="0070C0"/>
                          </a:solidFill>
                          <a:effectLst/>
                        </a:rPr>
                        <a:t>TUT0107</a:t>
                      </a:r>
                    </a:p>
                    <a:p>
                      <a:pPr algn="l"/>
                      <a:r>
                        <a:rPr lang="de-DE" sz="1400" dirty="0">
                          <a:solidFill>
                            <a:srgbClr val="0070C0"/>
                          </a:solidFill>
                          <a:effectLst/>
                        </a:rPr>
                        <a:t>3:00 PM - 4:00 PM</a:t>
                      </a:r>
                      <a:endParaRPr lang="en-US" sz="1400" dirty="0">
                        <a:solidFill>
                          <a:srgbClr val="0070C0"/>
                        </a:solidFill>
                        <a:effectLst/>
                      </a:endParaRPr>
                    </a:p>
                  </a:txBody>
                  <a:tcPr/>
                </a:tc>
                <a:extLst>
                  <a:ext uri="{0D108BD9-81ED-4DB2-BD59-A6C34878D82A}">
                    <a16:rowId xmlns:a16="http://schemas.microsoft.com/office/drawing/2014/main" val="913346300"/>
                  </a:ext>
                </a:extLst>
              </a:tr>
            </a:tbl>
          </a:graphicData>
        </a:graphic>
      </p:graphicFrame>
      <p:sp>
        <p:nvSpPr>
          <p:cNvPr id="9" name="object 6">
            <a:extLst>
              <a:ext uri="{FF2B5EF4-FFF2-40B4-BE49-F238E27FC236}">
                <a16:creationId xmlns:a16="http://schemas.microsoft.com/office/drawing/2014/main" id="{092B5BE6-B706-98A5-20E6-7110DDCAAED8}"/>
              </a:ext>
            </a:extLst>
          </p:cNvPr>
          <p:cNvSpPr txBox="1"/>
          <p:nvPr/>
        </p:nvSpPr>
        <p:spPr>
          <a:xfrm>
            <a:off x="6624887" y="778589"/>
            <a:ext cx="5155108" cy="553998"/>
          </a:xfrm>
          <a:prstGeom prst="rect">
            <a:avLst/>
          </a:prstGeom>
        </p:spPr>
        <p:txBody>
          <a:bodyPr vert="horz" wrap="square" lIns="0" tIns="0" rIns="0" bIns="0" rtlCol="0">
            <a:spAutoFit/>
          </a:bodyPr>
          <a:lstStyle/>
          <a:p>
            <a:pPr marL="12700">
              <a:lnSpc>
                <a:spcPct val="100000"/>
              </a:lnSpc>
              <a:tabLst>
                <a:tab pos="356235" algn="l"/>
              </a:tabLst>
            </a:pPr>
            <a:r>
              <a:rPr lang="en-US" sz="3600" dirty="0">
                <a:solidFill>
                  <a:srgbClr val="FFFFFF"/>
                </a:solidFill>
                <a:cs typeface="Arial"/>
              </a:rPr>
              <a:t>One online tutorial TBD</a:t>
            </a:r>
            <a:r>
              <a:rPr lang="en-US" sz="3600" dirty="0">
                <a:solidFill>
                  <a:schemeClr val="accent6"/>
                </a:solidFill>
                <a:cs typeface="Arial"/>
              </a:rPr>
              <a:t>.</a:t>
            </a:r>
            <a:endParaRPr sz="3200" dirty="0">
              <a:solidFill>
                <a:schemeClr val="accent6"/>
              </a:solidFill>
              <a:cs typeface="Arial"/>
            </a:endParaRPr>
          </a:p>
        </p:txBody>
      </p:sp>
    </p:spTree>
    <p:extLst>
      <p:ext uri="{BB962C8B-B14F-4D97-AF65-F5344CB8AC3E}">
        <p14:creationId xmlns:p14="http://schemas.microsoft.com/office/powerpoint/2010/main" val="1149195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Lab Schedule</a:t>
            </a:r>
          </a:p>
        </p:txBody>
      </p:sp>
      <p:graphicFrame>
        <p:nvGraphicFramePr>
          <p:cNvPr id="3" name="Table 5">
            <a:extLst>
              <a:ext uri="{FF2B5EF4-FFF2-40B4-BE49-F238E27FC236}">
                <a16:creationId xmlns:a16="http://schemas.microsoft.com/office/drawing/2014/main" id="{DC314F10-8F0D-4A32-927B-A2D12DB49561}"/>
              </a:ext>
            </a:extLst>
          </p:cNvPr>
          <p:cNvGraphicFramePr>
            <a:graphicFrameLocks noGrp="1"/>
          </p:cNvGraphicFramePr>
          <p:nvPr>
            <p:extLst>
              <p:ext uri="{D42A27DB-BD31-4B8C-83A1-F6EECF244321}">
                <p14:modId xmlns:p14="http://schemas.microsoft.com/office/powerpoint/2010/main" val="3048612627"/>
              </p:ext>
            </p:extLst>
          </p:nvPr>
        </p:nvGraphicFramePr>
        <p:xfrm>
          <a:off x="632925" y="2353365"/>
          <a:ext cx="10926150" cy="2748280"/>
        </p:xfrm>
        <a:graphic>
          <a:graphicData uri="http://schemas.openxmlformats.org/drawingml/2006/table">
            <a:tbl>
              <a:tblPr firstRow="1" bandRow="1">
                <a:tableStyleId>{5C22544A-7EE6-4342-B048-85BDC9FD1C3A}</a:tableStyleId>
              </a:tblPr>
              <a:tblGrid>
                <a:gridCol w="1821025">
                  <a:extLst>
                    <a:ext uri="{9D8B030D-6E8A-4147-A177-3AD203B41FA5}">
                      <a16:colId xmlns:a16="http://schemas.microsoft.com/office/drawing/2014/main" val="3388330576"/>
                    </a:ext>
                  </a:extLst>
                </a:gridCol>
                <a:gridCol w="1821025">
                  <a:extLst>
                    <a:ext uri="{9D8B030D-6E8A-4147-A177-3AD203B41FA5}">
                      <a16:colId xmlns:a16="http://schemas.microsoft.com/office/drawing/2014/main" val="2673747565"/>
                    </a:ext>
                  </a:extLst>
                </a:gridCol>
                <a:gridCol w="1564431">
                  <a:extLst>
                    <a:ext uri="{9D8B030D-6E8A-4147-A177-3AD203B41FA5}">
                      <a16:colId xmlns:a16="http://schemas.microsoft.com/office/drawing/2014/main" val="969705540"/>
                    </a:ext>
                  </a:extLst>
                </a:gridCol>
                <a:gridCol w="1819470">
                  <a:extLst>
                    <a:ext uri="{9D8B030D-6E8A-4147-A177-3AD203B41FA5}">
                      <a16:colId xmlns:a16="http://schemas.microsoft.com/office/drawing/2014/main" val="2069640080"/>
                    </a:ext>
                  </a:extLst>
                </a:gridCol>
                <a:gridCol w="2006081">
                  <a:extLst>
                    <a:ext uri="{9D8B030D-6E8A-4147-A177-3AD203B41FA5}">
                      <a16:colId xmlns:a16="http://schemas.microsoft.com/office/drawing/2014/main" val="1855420731"/>
                    </a:ext>
                  </a:extLst>
                </a:gridCol>
                <a:gridCol w="1894118">
                  <a:extLst>
                    <a:ext uri="{9D8B030D-6E8A-4147-A177-3AD203B41FA5}">
                      <a16:colId xmlns:a16="http://schemas.microsoft.com/office/drawing/2014/main" val="2479618431"/>
                    </a:ext>
                  </a:extLst>
                </a:gridCol>
              </a:tblGrid>
              <a:tr h="370840">
                <a:tc>
                  <a:txBody>
                    <a:bodyPr/>
                    <a:lstStyle/>
                    <a:p>
                      <a:r>
                        <a:rPr lang="en-US" dirty="0"/>
                        <a:t>Week</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1402846145"/>
                  </a:ext>
                </a:extLst>
              </a:tr>
              <a:tr h="370840">
                <a:tc>
                  <a:txBody>
                    <a:bodyPr/>
                    <a:lstStyle/>
                    <a:p>
                      <a:r>
                        <a:rPr lang="en-US" b="1" dirty="0"/>
                        <a:t>Week 1 </a:t>
                      </a:r>
                    </a:p>
                    <a:p>
                      <a:r>
                        <a:rPr lang="en-US" sz="1400" dirty="0"/>
                        <a:t>(Jan 8 - Jan 12)</a:t>
                      </a:r>
                    </a:p>
                  </a:txBody>
                  <a:tcPr/>
                </a:tc>
                <a:tc>
                  <a:txBody>
                    <a:bodyPr/>
                    <a:lstStyle/>
                    <a:p>
                      <a:endParaRPr lang="en-US" dirty="0"/>
                    </a:p>
                  </a:txBody>
                  <a:tcPr/>
                </a:tc>
                <a:tc>
                  <a:txBody>
                    <a:bodyPr/>
                    <a:lstStyle/>
                    <a:p>
                      <a:endParaRPr lang="en-US" dirty="0"/>
                    </a:p>
                  </a:txBody>
                  <a:tcPr/>
                </a:tc>
                <a:tc>
                  <a:txBody>
                    <a:bodyPr/>
                    <a:lstStyle/>
                    <a:p>
                      <a:endParaRPr lang="en-US" sz="1800" b="0" i="0" kern="1200" dirty="0">
                        <a:solidFill>
                          <a:srgbClr val="FF0000"/>
                        </a:solidFill>
                        <a:effectLst/>
                        <a:latin typeface="+mn-lt"/>
                        <a:ea typeface="+mn-ea"/>
                        <a:cs typeface="+mn-cs"/>
                      </a:endParaRPr>
                    </a:p>
                  </a:txBody>
                  <a:tcPr/>
                </a:tc>
                <a:tc>
                  <a:txBody>
                    <a:bodyPr/>
                    <a:lstStyle/>
                    <a:p>
                      <a:r>
                        <a:rPr lang="en-US" sz="1400" b="1" i="0" kern="1200" dirty="0">
                          <a:solidFill>
                            <a:srgbClr val="FF0000"/>
                          </a:solidFill>
                          <a:effectLst/>
                          <a:latin typeface="+mn-lt"/>
                          <a:ea typeface="+mn-ea"/>
                          <a:cs typeface="+mn-cs"/>
                        </a:rPr>
                        <a:t>Lab 0 Released</a:t>
                      </a:r>
                    </a:p>
                    <a:p>
                      <a:r>
                        <a:rPr lang="en-US" sz="1400" b="0" i="0" kern="1200" dirty="0">
                          <a:solidFill>
                            <a:srgbClr val="FF0000"/>
                          </a:solidFill>
                          <a:effectLst/>
                          <a:latin typeface="+mn-lt"/>
                          <a:ea typeface="+mn-ea"/>
                          <a:cs typeface="+mn-cs"/>
                        </a:rPr>
                        <a:t>6:00 PM</a:t>
                      </a:r>
                    </a:p>
                  </a:txBody>
                  <a:tcPr/>
                </a:tc>
                <a:tc>
                  <a:txBody>
                    <a:bodyPr/>
                    <a:lstStyle/>
                    <a:p>
                      <a:r>
                        <a:rPr lang="pt-BR" sz="1400" b="1" i="0" kern="1200" dirty="0">
                          <a:solidFill>
                            <a:srgbClr val="7030A0"/>
                          </a:solidFill>
                          <a:effectLst/>
                          <a:latin typeface="+mn-lt"/>
                          <a:ea typeface="+mn-ea"/>
                          <a:cs typeface="+mn-cs"/>
                        </a:rPr>
                        <a:t>PRA0108</a:t>
                      </a:r>
                    </a:p>
                    <a:p>
                      <a:r>
                        <a:rPr lang="pt-BR" sz="1400" b="0" i="0" kern="1200" dirty="0">
                          <a:solidFill>
                            <a:srgbClr val="7030A0"/>
                          </a:solidFill>
                          <a:effectLst/>
                          <a:latin typeface="+mn-lt"/>
                          <a:ea typeface="+mn-ea"/>
                          <a:cs typeface="+mn-cs"/>
                        </a:rPr>
                        <a:t>3:00 PM - 5:00 PM</a:t>
                      </a:r>
                    </a:p>
                  </a:txBody>
                  <a:tcPr/>
                </a:tc>
                <a:extLst>
                  <a:ext uri="{0D108BD9-81ED-4DB2-BD59-A6C34878D82A}">
                    <a16:rowId xmlns:a16="http://schemas.microsoft.com/office/drawing/2014/main" val="968755191"/>
                  </a:ext>
                </a:extLst>
              </a:tr>
              <a:tr h="370840">
                <a:tc>
                  <a:txBody>
                    <a:bodyPr/>
                    <a:lstStyle/>
                    <a:p>
                      <a:r>
                        <a:rPr lang="en-US" b="1" dirty="0"/>
                        <a:t>Week 2 </a:t>
                      </a:r>
                    </a:p>
                    <a:p>
                      <a:r>
                        <a:rPr lang="en-US" sz="1400" dirty="0"/>
                        <a:t>(Jan 15 - Jan 19)</a:t>
                      </a:r>
                    </a:p>
                  </a:txBody>
                  <a:tcPr/>
                </a:tc>
                <a:tc>
                  <a:txBody>
                    <a:bodyPr/>
                    <a:lstStyle/>
                    <a:p>
                      <a:r>
                        <a:rPr lang="nb-NO" sz="1400" b="1" dirty="0">
                          <a:solidFill>
                            <a:srgbClr val="7030A0"/>
                          </a:solidFill>
                          <a:effectLst/>
                        </a:rPr>
                        <a:t>PRA0107</a:t>
                      </a:r>
                    </a:p>
                    <a:p>
                      <a:r>
                        <a:rPr lang="nb-NO" sz="1400" dirty="0">
                          <a:solidFill>
                            <a:srgbClr val="7030A0"/>
                          </a:solidFill>
                          <a:effectLst/>
                        </a:rPr>
                        <a:t>10:00 AM - 12:00 PM</a:t>
                      </a:r>
                    </a:p>
                    <a:p>
                      <a:r>
                        <a:rPr lang="nb-NO" sz="1400" b="1" dirty="0">
                          <a:solidFill>
                            <a:srgbClr val="0070C0"/>
                          </a:solidFill>
                          <a:effectLst/>
                        </a:rPr>
                        <a:t>PRA0104</a:t>
                      </a:r>
                    </a:p>
                    <a:p>
                      <a:r>
                        <a:rPr lang="nb-NO" sz="1400" dirty="0">
                          <a:solidFill>
                            <a:srgbClr val="0070C0"/>
                          </a:solidFill>
                          <a:effectLst/>
                        </a:rPr>
                        <a:t>12:00 PM - 2:00 PM</a:t>
                      </a:r>
                    </a:p>
                    <a:p>
                      <a:r>
                        <a:rPr lang="de-DE" sz="1400" b="1" i="0" kern="1200" dirty="0">
                          <a:solidFill>
                            <a:srgbClr val="00B050"/>
                          </a:solidFill>
                          <a:effectLst/>
                          <a:latin typeface="+mn-lt"/>
                          <a:ea typeface="+mn-ea"/>
                          <a:cs typeface="+mn-cs"/>
                        </a:rPr>
                        <a:t>PRA0101</a:t>
                      </a:r>
                    </a:p>
                    <a:p>
                      <a:r>
                        <a:rPr lang="de-DE" sz="1400" b="0" i="0" kern="1200" dirty="0">
                          <a:solidFill>
                            <a:srgbClr val="00B050"/>
                          </a:solidFill>
                          <a:effectLst/>
                          <a:latin typeface="+mn-lt"/>
                          <a:ea typeface="+mn-ea"/>
                          <a:cs typeface="+mn-cs"/>
                        </a:rPr>
                        <a:t>1:00 PM – 3:00 PM</a:t>
                      </a:r>
                    </a:p>
                  </a:txBody>
                  <a:tcPr marL="19050" marR="19050" marT="19050" marB="19050" anchor="ctr"/>
                </a:tc>
                <a:tc>
                  <a:txBody>
                    <a:bodyPr/>
                    <a:lstStyle/>
                    <a:p>
                      <a:r>
                        <a:rPr lang="nb-NO" sz="1400" b="1" dirty="0">
                          <a:solidFill>
                            <a:srgbClr val="7030A0"/>
                          </a:solidFill>
                          <a:effectLst/>
                        </a:rPr>
                        <a:t>PRA0106</a:t>
                      </a:r>
                    </a:p>
                    <a:p>
                      <a:r>
                        <a:rPr lang="nb-NO" sz="1400" dirty="0">
                          <a:solidFill>
                            <a:srgbClr val="7030A0"/>
                          </a:solidFill>
                          <a:effectLst/>
                        </a:rPr>
                        <a:t>4:00 PM - 6:00 PM</a:t>
                      </a:r>
                    </a:p>
                    <a:p>
                      <a:r>
                        <a:rPr lang="nb-NO" sz="1400" b="1" dirty="0">
                          <a:solidFill>
                            <a:srgbClr val="0070C0"/>
                          </a:solidFill>
                          <a:effectLst/>
                        </a:rPr>
                        <a:t>PRA0111</a:t>
                      </a:r>
                    </a:p>
                    <a:p>
                      <a:r>
                        <a:rPr lang="nb-NO" sz="1400" dirty="0">
                          <a:solidFill>
                            <a:srgbClr val="0070C0"/>
                          </a:solidFill>
                          <a:effectLst/>
                        </a:rPr>
                        <a:t>4:00 PM - 6:00 PM</a:t>
                      </a:r>
                    </a:p>
                  </a:txBody>
                  <a:tcPr/>
                </a:tc>
                <a:tc>
                  <a:txBody>
                    <a:bodyPr/>
                    <a:lstStyle/>
                    <a:p>
                      <a:r>
                        <a:rPr lang="pt-BR" sz="1400" b="1" i="0" kern="1200" dirty="0">
                          <a:solidFill>
                            <a:srgbClr val="7030A0"/>
                          </a:solidFill>
                          <a:effectLst/>
                          <a:latin typeface="+mn-lt"/>
                          <a:ea typeface="+mn-ea"/>
                          <a:cs typeface="+mn-cs"/>
                        </a:rPr>
                        <a:t>PRA0109</a:t>
                      </a:r>
                    </a:p>
                    <a:p>
                      <a:r>
                        <a:rPr lang="pt-BR" sz="1400" b="0" i="0" kern="1200" dirty="0">
                          <a:solidFill>
                            <a:srgbClr val="7030A0"/>
                          </a:solidFill>
                          <a:effectLst/>
                          <a:latin typeface="+mn-lt"/>
                          <a:ea typeface="+mn-ea"/>
                          <a:cs typeface="+mn-cs"/>
                        </a:rPr>
                        <a:t>3:00 PM - 5:00 PM</a:t>
                      </a:r>
                    </a:p>
                    <a:p>
                      <a:r>
                        <a:rPr lang="nb-NO" sz="1400" b="1" dirty="0">
                          <a:solidFill>
                            <a:srgbClr val="0070C0"/>
                          </a:solidFill>
                          <a:effectLst/>
                        </a:rPr>
                        <a:t>PRA0110</a:t>
                      </a:r>
                    </a:p>
                    <a:p>
                      <a:r>
                        <a:rPr lang="nb-NO" sz="1400" dirty="0">
                          <a:solidFill>
                            <a:srgbClr val="0070C0"/>
                          </a:solidFill>
                          <a:effectLst/>
                        </a:rPr>
                        <a:t>4:00 PM - 5:00 PM</a:t>
                      </a:r>
                    </a:p>
                    <a:p>
                      <a:endParaRPr lang="en-US" sz="1400" b="0" i="0" kern="1200" dirty="0">
                        <a:solidFill>
                          <a:srgbClr val="7030A0"/>
                        </a:solidFill>
                        <a:effectLst/>
                        <a:latin typeface="+mn-lt"/>
                        <a:ea typeface="+mn-ea"/>
                        <a:cs typeface="+mn-cs"/>
                      </a:endParaRPr>
                    </a:p>
                  </a:txBody>
                  <a:tcPr/>
                </a:tc>
                <a:tc>
                  <a:txBody>
                    <a:bodyPr/>
                    <a:lstStyle/>
                    <a:p>
                      <a:r>
                        <a:rPr lang="en-US" sz="1400" b="1" i="0" kern="1200" dirty="0">
                          <a:solidFill>
                            <a:srgbClr val="7030A0"/>
                          </a:solidFill>
                          <a:effectLst/>
                          <a:latin typeface="+mn-lt"/>
                          <a:ea typeface="+mn-ea"/>
                          <a:cs typeface="+mn-cs"/>
                        </a:rPr>
                        <a:t>PRA0102</a:t>
                      </a:r>
                    </a:p>
                    <a:p>
                      <a:r>
                        <a:rPr lang="en-US" sz="1400" b="0" i="0" kern="1200" dirty="0">
                          <a:solidFill>
                            <a:srgbClr val="7030A0"/>
                          </a:solidFill>
                          <a:effectLst/>
                          <a:latin typeface="+mn-lt"/>
                          <a:ea typeface="+mn-ea"/>
                          <a:cs typeface="+mn-cs"/>
                        </a:rPr>
                        <a:t>10:00 AM - 12:00 PM</a:t>
                      </a:r>
                    </a:p>
                    <a:p>
                      <a:r>
                        <a:rPr lang="en-US" sz="1400" b="1" i="0" kern="1200" dirty="0">
                          <a:solidFill>
                            <a:srgbClr val="0070C0"/>
                          </a:solidFill>
                          <a:effectLst/>
                          <a:latin typeface="+mn-lt"/>
                          <a:ea typeface="+mn-ea"/>
                          <a:cs typeface="+mn-cs"/>
                        </a:rPr>
                        <a:t>PRA0103</a:t>
                      </a:r>
                    </a:p>
                    <a:p>
                      <a:r>
                        <a:rPr lang="en-US" sz="1400" b="0" i="0" kern="1200" dirty="0">
                          <a:solidFill>
                            <a:srgbClr val="0070C0"/>
                          </a:solidFill>
                          <a:effectLst/>
                          <a:latin typeface="+mn-lt"/>
                          <a:ea typeface="+mn-ea"/>
                          <a:cs typeface="+mn-cs"/>
                        </a:rPr>
                        <a:t>10:00 AM - 12:00 PM</a:t>
                      </a:r>
                    </a:p>
                    <a:p>
                      <a:r>
                        <a:rPr lang="de-DE" sz="1400" b="1" i="0" kern="1200" dirty="0">
                          <a:solidFill>
                            <a:srgbClr val="00B050"/>
                          </a:solidFill>
                          <a:effectLst/>
                          <a:latin typeface="+mn-lt"/>
                          <a:ea typeface="+mn-ea"/>
                          <a:cs typeface="+mn-cs"/>
                        </a:rPr>
                        <a:t>PRA0105</a:t>
                      </a:r>
                    </a:p>
                    <a:p>
                      <a:r>
                        <a:rPr lang="de-DE" sz="1400" b="0" i="0" kern="1200" dirty="0">
                          <a:solidFill>
                            <a:srgbClr val="00B050"/>
                          </a:solidFill>
                          <a:effectLst/>
                          <a:latin typeface="+mn-lt"/>
                          <a:ea typeface="+mn-ea"/>
                          <a:cs typeface="+mn-cs"/>
                        </a:rPr>
                        <a:t>4:00 PM – 6:00 PM</a:t>
                      </a:r>
                    </a:p>
                    <a:p>
                      <a:r>
                        <a:rPr lang="en-US" sz="1400" b="1" i="0" kern="1200" dirty="0">
                          <a:solidFill>
                            <a:srgbClr val="FF0000"/>
                          </a:solidFill>
                          <a:effectLst/>
                          <a:latin typeface="+mn-lt"/>
                          <a:ea typeface="+mn-ea"/>
                          <a:cs typeface="+mn-cs"/>
                        </a:rPr>
                        <a:t>Lab 1 Released</a:t>
                      </a:r>
                    </a:p>
                    <a:p>
                      <a:r>
                        <a:rPr lang="en-US" sz="1400" b="0" i="0" kern="1200" dirty="0">
                          <a:solidFill>
                            <a:srgbClr val="FF0000"/>
                          </a:solidFill>
                          <a:effectLst/>
                          <a:latin typeface="+mn-lt"/>
                          <a:ea typeface="+mn-ea"/>
                          <a:cs typeface="+mn-cs"/>
                        </a:rPr>
                        <a:t>6:00 PM</a:t>
                      </a:r>
                    </a:p>
                  </a:txBody>
                  <a:tcPr/>
                </a:tc>
                <a:tc>
                  <a:txBody>
                    <a:bodyPr/>
                    <a:lstStyle/>
                    <a:p>
                      <a:r>
                        <a:rPr lang="en-US" sz="1400" b="1" i="0" kern="1200" dirty="0">
                          <a:solidFill>
                            <a:srgbClr val="7030A0"/>
                          </a:solidFill>
                          <a:effectLst/>
                          <a:latin typeface="+mn-lt"/>
                          <a:ea typeface="+mn-ea"/>
                          <a:cs typeface="+mn-cs"/>
                        </a:rPr>
                        <a:t>PRA0108</a:t>
                      </a:r>
                    </a:p>
                    <a:p>
                      <a:r>
                        <a:rPr lang="en-US" sz="1400" b="0" i="0" kern="1200" dirty="0">
                          <a:solidFill>
                            <a:srgbClr val="7030A0"/>
                          </a:solidFill>
                          <a:effectLst/>
                          <a:latin typeface="+mn-lt"/>
                          <a:ea typeface="+mn-ea"/>
                          <a:cs typeface="+mn-cs"/>
                        </a:rPr>
                        <a:t>3:00 PM - 5:00 PM</a:t>
                      </a:r>
                    </a:p>
                    <a:p>
                      <a:r>
                        <a:rPr lang="en-US" sz="1400" b="1" i="0" kern="1200" dirty="0">
                          <a:solidFill>
                            <a:srgbClr val="FF0000"/>
                          </a:solidFill>
                          <a:effectLst/>
                          <a:latin typeface="+mn-lt"/>
                          <a:ea typeface="+mn-ea"/>
                          <a:cs typeface="+mn-cs"/>
                        </a:rPr>
                        <a:t>Lab 0 Due</a:t>
                      </a:r>
                    </a:p>
                    <a:p>
                      <a:r>
                        <a:rPr lang="en-US" sz="1400" b="0" i="0" kern="1200" dirty="0">
                          <a:solidFill>
                            <a:srgbClr val="FF0000"/>
                          </a:solidFill>
                          <a:effectLst/>
                          <a:latin typeface="+mn-lt"/>
                          <a:ea typeface="+mn-ea"/>
                          <a:cs typeface="+mn-cs"/>
                        </a:rPr>
                        <a:t>11:59 PM</a:t>
                      </a:r>
                    </a:p>
                  </a:txBody>
                  <a:tcPr/>
                </a:tc>
                <a:extLst>
                  <a:ext uri="{0D108BD9-81ED-4DB2-BD59-A6C34878D82A}">
                    <a16:rowId xmlns:a16="http://schemas.microsoft.com/office/drawing/2014/main" val="913346300"/>
                  </a:ext>
                </a:extLst>
              </a:tr>
            </a:tbl>
          </a:graphicData>
        </a:graphic>
      </p:graphicFrame>
    </p:spTree>
    <p:extLst>
      <p:ext uri="{BB962C8B-B14F-4D97-AF65-F5344CB8AC3E}">
        <p14:creationId xmlns:p14="http://schemas.microsoft.com/office/powerpoint/2010/main" val="4099551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Reflections</a:t>
            </a:r>
          </a:p>
        </p:txBody>
      </p:sp>
      <p:sp>
        <p:nvSpPr>
          <p:cNvPr id="4" name="Content Placeholder 2">
            <a:extLst>
              <a:ext uri="{FF2B5EF4-FFF2-40B4-BE49-F238E27FC236}">
                <a16:creationId xmlns:a16="http://schemas.microsoft.com/office/drawing/2014/main" id="{CA699B66-F11A-6BB6-91FC-777613EF34E1}"/>
              </a:ext>
            </a:extLst>
          </p:cNvPr>
          <p:cNvSpPr>
            <a:spLocks noGrp="1"/>
          </p:cNvSpPr>
          <p:nvPr>
            <p:ph idx="1"/>
          </p:nvPr>
        </p:nvSpPr>
        <p:spPr/>
        <p:txBody>
          <a:bodyPr>
            <a:normAutofit/>
          </a:bodyPr>
          <a:lstStyle/>
          <a:p>
            <a:r>
              <a:rPr lang="en-US" sz="3200" dirty="0"/>
              <a:t>There are 13 reflections throughout the term</a:t>
            </a:r>
            <a:r>
              <a:rPr lang="en-US" sz="3200" dirty="0">
                <a:solidFill>
                  <a:schemeClr val="accent6"/>
                </a:solidFill>
              </a:rPr>
              <a:t>.</a:t>
            </a:r>
          </a:p>
          <a:p>
            <a:r>
              <a:rPr lang="en-US" sz="3200" dirty="0"/>
              <a:t>Reflections are worth a total of 2% of your final grade</a:t>
            </a:r>
            <a:r>
              <a:rPr lang="en-US" sz="3200" dirty="0">
                <a:solidFill>
                  <a:schemeClr val="accent6"/>
                </a:solidFill>
              </a:rPr>
              <a:t>.</a:t>
            </a:r>
          </a:p>
          <a:p>
            <a:r>
              <a:rPr lang="en-US" sz="3200" dirty="0"/>
              <a:t>Full marks for successful completion of all reflections</a:t>
            </a:r>
            <a:r>
              <a:rPr lang="en-US" sz="3200" dirty="0">
                <a:solidFill>
                  <a:schemeClr val="accent6"/>
                </a:solidFill>
              </a:rPr>
              <a:t>.</a:t>
            </a:r>
          </a:p>
          <a:p>
            <a:r>
              <a:rPr lang="en-US" sz="3200" dirty="0"/>
              <a:t>Reflections are used to take the pulse of students in the course</a:t>
            </a:r>
            <a:r>
              <a:rPr lang="en-US" sz="3200" dirty="0">
                <a:solidFill>
                  <a:schemeClr val="accent6"/>
                </a:solidFill>
              </a:rPr>
              <a:t>.</a:t>
            </a:r>
          </a:p>
          <a:p>
            <a:r>
              <a:rPr lang="en-US" sz="3200" dirty="0"/>
              <a:t>Insights from reflections are used to iteratively improve the course week</a:t>
            </a:r>
            <a:r>
              <a:rPr lang="en-US" sz="3200" dirty="0">
                <a:solidFill>
                  <a:schemeClr val="accent6"/>
                </a:solidFill>
              </a:rPr>
              <a:t>-</a:t>
            </a:r>
            <a:r>
              <a:rPr lang="en-US" sz="3200" dirty="0"/>
              <a:t>by</a:t>
            </a:r>
            <a:r>
              <a:rPr lang="en-US" sz="3200" dirty="0">
                <a:solidFill>
                  <a:schemeClr val="accent6"/>
                </a:solidFill>
              </a:rPr>
              <a:t>-</a:t>
            </a:r>
            <a:r>
              <a:rPr lang="en-US" sz="3200" dirty="0"/>
              <a:t>week</a:t>
            </a:r>
            <a:r>
              <a:rPr lang="en-US" sz="3200" dirty="0">
                <a:solidFill>
                  <a:schemeClr val="accent6"/>
                </a:solidFill>
              </a:rPr>
              <a:t>.</a:t>
            </a:r>
          </a:p>
          <a:p>
            <a:r>
              <a:rPr lang="en-US" sz="3200" dirty="0"/>
              <a:t>Reflections are there to help you</a:t>
            </a:r>
            <a:r>
              <a:rPr lang="en-US" sz="3200" dirty="0">
                <a:solidFill>
                  <a:schemeClr val="accent6"/>
                </a:solidFill>
              </a:rPr>
              <a:t>,</a:t>
            </a:r>
            <a:r>
              <a:rPr lang="en-US" sz="3200" dirty="0"/>
              <a:t> so please answer honestly</a:t>
            </a:r>
            <a:r>
              <a:rPr lang="en-US" sz="3200" dirty="0">
                <a:solidFill>
                  <a:schemeClr val="accent6"/>
                </a:solidFill>
              </a:rPr>
              <a:t>.</a:t>
            </a:r>
          </a:p>
        </p:txBody>
      </p:sp>
    </p:spTree>
    <p:extLst>
      <p:ext uri="{BB962C8B-B14F-4D97-AF65-F5344CB8AC3E}">
        <p14:creationId xmlns:p14="http://schemas.microsoft.com/office/powerpoint/2010/main" val="329405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Teaching Team</a:t>
            </a:r>
          </a:p>
        </p:txBody>
      </p:sp>
      <p:pic>
        <p:nvPicPr>
          <p:cNvPr id="5" name="Picture 2" descr="Sebastian Goodfellow">
            <a:extLst>
              <a:ext uri="{FF2B5EF4-FFF2-40B4-BE49-F238E27FC236}">
                <a16:creationId xmlns:a16="http://schemas.microsoft.com/office/drawing/2014/main" id="{6E0FC0AB-5B88-4499-A02A-A9F3A20D4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139" y="2401035"/>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photo of Ben Kinsella">
            <a:extLst>
              <a:ext uri="{FF2B5EF4-FFF2-40B4-BE49-F238E27FC236}">
                <a16:creationId xmlns:a16="http://schemas.microsoft.com/office/drawing/2014/main" id="{ECBF6ACB-1BDA-441B-8C4F-5D7FA670B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04" y="2401035"/>
            <a:ext cx="2580154" cy="2580154"/>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4232B3-7264-43C7-8130-3A2945C199D0}"/>
              </a:ext>
            </a:extLst>
          </p:cNvPr>
          <p:cNvSpPr txBox="1"/>
          <p:nvPr/>
        </p:nvSpPr>
        <p:spPr>
          <a:xfrm>
            <a:off x="1119540" y="5204042"/>
            <a:ext cx="1490281" cy="830997"/>
          </a:xfrm>
          <a:prstGeom prst="rect">
            <a:avLst/>
          </a:prstGeom>
          <a:noFill/>
        </p:spPr>
        <p:txBody>
          <a:bodyPr wrap="none" rtlCol="0">
            <a:spAutoFit/>
          </a:bodyPr>
          <a:lstStyle/>
          <a:p>
            <a:pPr algn="ctr"/>
            <a:r>
              <a:rPr lang="en-US" sz="2400" b="1" dirty="0">
                <a:solidFill>
                  <a:srgbClr val="FFFFFF"/>
                </a:solidFill>
              </a:rPr>
              <a:t>Ben</a:t>
            </a:r>
          </a:p>
          <a:p>
            <a:pPr algn="ctr"/>
            <a:r>
              <a:rPr lang="en-US" sz="2400" dirty="0">
                <a:solidFill>
                  <a:srgbClr val="FFFFFF"/>
                </a:solidFill>
              </a:rPr>
              <a:t>Instructor</a:t>
            </a:r>
          </a:p>
        </p:txBody>
      </p:sp>
      <p:sp>
        <p:nvSpPr>
          <p:cNvPr id="10" name="TextBox 9">
            <a:extLst>
              <a:ext uri="{FF2B5EF4-FFF2-40B4-BE49-F238E27FC236}">
                <a16:creationId xmlns:a16="http://schemas.microsoft.com/office/drawing/2014/main" id="{F2D60A08-1363-4CDE-ADDA-580369B48490}"/>
              </a:ext>
            </a:extLst>
          </p:cNvPr>
          <p:cNvSpPr txBox="1"/>
          <p:nvPr/>
        </p:nvSpPr>
        <p:spPr>
          <a:xfrm>
            <a:off x="3967074" y="5204042"/>
            <a:ext cx="1490281" cy="830997"/>
          </a:xfrm>
          <a:prstGeom prst="rect">
            <a:avLst/>
          </a:prstGeom>
          <a:noFill/>
        </p:spPr>
        <p:txBody>
          <a:bodyPr wrap="none" rtlCol="0">
            <a:spAutoFit/>
          </a:bodyPr>
          <a:lstStyle/>
          <a:p>
            <a:pPr algn="ctr"/>
            <a:r>
              <a:rPr lang="en-US" sz="2400" b="1" dirty="0">
                <a:solidFill>
                  <a:srgbClr val="FFFFFF"/>
                </a:solidFill>
              </a:rPr>
              <a:t>Seb</a:t>
            </a:r>
          </a:p>
          <a:p>
            <a:pPr algn="ctr"/>
            <a:r>
              <a:rPr lang="en-US" sz="2400" dirty="0">
                <a:solidFill>
                  <a:srgbClr val="FFFFFF"/>
                </a:solidFill>
              </a:rPr>
              <a:t>Instructor</a:t>
            </a:r>
          </a:p>
        </p:txBody>
      </p:sp>
      <p:sp>
        <p:nvSpPr>
          <p:cNvPr id="11" name="TextBox 10">
            <a:extLst>
              <a:ext uri="{FF2B5EF4-FFF2-40B4-BE49-F238E27FC236}">
                <a16:creationId xmlns:a16="http://schemas.microsoft.com/office/drawing/2014/main" id="{165DAA68-EF82-4511-BAE4-77CB9E9C3247}"/>
              </a:ext>
            </a:extLst>
          </p:cNvPr>
          <p:cNvSpPr txBox="1"/>
          <p:nvPr/>
        </p:nvSpPr>
        <p:spPr>
          <a:xfrm>
            <a:off x="6856943" y="5204043"/>
            <a:ext cx="1436099" cy="830997"/>
          </a:xfrm>
          <a:prstGeom prst="rect">
            <a:avLst/>
          </a:prstGeom>
          <a:noFill/>
        </p:spPr>
        <p:txBody>
          <a:bodyPr wrap="none" rtlCol="0">
            <a:spAutoFit/>
          </a:bodyPr>
          <a:lstStyle/>
          <a:p>
            <a:pPr algn="ctr"/>
            <a:r>
              <a:rPr lang="en-US" sz="2400" b="1" dirty="0" err="1">
                <a:solidFill>
                  <a:schemeClr val="accent6"/>
                </a:solidFill>
              </a:rPr>
              <a:t>Tanishka</a:t>
            </a:r>
            <a:endParaRPr lang="en-US" sz="2400" b="1" dirty="0">
              <a:solidFill>
                <a:schemeClr val="accent6"/>
              </a:solidFill>
            </a:endParaRPr>
          </a:p>
          <a:p>
            <a:pPr algn="ctr"/>
            <a:r>
              <a:rPr lang="en-US" sz="2400" dirty="0">
                <a:solidFill>
                  <a:schemeClr val="accent6"/>
                </a:solidFill>
              </a:rPr>
              <a:t>TA</a:t>
            </a:r>
          </a:p>
        </p:txBody>
      </p:sp>
      <p:sp>
        <p:nvSpPr>
          <p:cNvPr id="4" name="TextBox 3">
            <a:extLst>
              <a:ext uri="{FF2B5EF4-FFF2-40B4-BE49-F238E27FC236}">
                <a16:creationId xmlns:a16="http://schemas.microsoft.com/office/drawing/2014/main" id="{07BB93A7-529B-FB6A-2DE4-A78E295D58DB}"/>
              </a:ext>
            </a:extLst>
          </p:cNvPr>
          <p:cNvSpPr txBox="1"/>
          <p:nvPr/>
        </p:nvSpPr>
        <p:spPr>
          <a:xfrm>
            <a:off x="9905740" y="5204042"/>
            <a:ext cx="797013" cy="830997"/>
          </a:xfrm>
          <a:prstGeom prst="rect">
            <a:avLst/>
          </a:prstGeom>
          <a:noFill/>
        </p:spPr>
        <p:txBody>
          <a:bodyPr wrap="none" rtlCol="0">
            <a:spAutoFit/>
          </a:bodyPr>
          <a:lstStyle/>
          <a:p>
            <a:pPr algn="ctr"/>
            <a:r>
              <a:rPr lang="en-US" sz="2400" b="1" dirty="0">
                <a:solidFill>
                  <a:schemeClr val="accent6"/>
                </a:solidFill>
              </a:rPr>
              <a:t>Sina</a:t>
            </a:r>
          </a:p>
          <a:p>
            <a:pPr algn="ctr"/>
            <a:r>
              <a:rPr lang="en-US" sz="2400" dirty="0">
                <a:solidFill>
                  <a:schemeClr val="accent6"/>
                </a:solidFill>
              </a:rPr>
              <a:t>TA</a:t>
            </a:r>
          </a:p>
        </p:txBody>
      </p:sp>
      <p:pic>
        <p:nvPicPr>
          <p:cNvPr id="7" name="Picture 8" descr="A person in orange jacket smiling&#10;&#10;Description automatically generated">
            <a:extLst>
              <a:ext uri="{FF2B5EF4-FFF2-40B4-BE49-F238E27FC236}">
                <a16:creationId xmlns:a16="http://schemas.microsoft.com/office/drawing/2014/main" id="{D3A94ABD-08FC-9683-6E86-A38DC702CA3D}"/>
              </a:ext>
            </a:extLst>
          </p:cNvPr>
          <p:cNvPicPr>
            <a:picLocks noChangeAspect="1" noChangeArrowheads="1"/>
          </p:cNvPicPr>
          <p:nvPr/>
        </p:nvPicPr>
        <p:blipFill>
          <a:blip r:embed="rId5"/>
          <a:srcRect l="-1146" t="1721" r="1433" b="31549"/>
          <a:stretch/>
        </p:blipFill>
        <p:spPr bwMode="auto">
          <a:xfrm>
            <a:off x="6253568" y="2401033"/>
            <a:ext cx="2572763" cy="2582649"/>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A54ABA5E-FE30-8143-AFB2-F4DF6F2AF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9087919" y="2398539"/>
            <a:ext cx="2580153" cy="2580153"/>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244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Reflections</a:t>
            </a:r>
          </a:p>
        </p:txBody>
      </p:sp>
      <p:sp>
        <p:nvSpPr>
          <p:cNvPr id="4" name="Content Placeholder 2">
            <a:extLst>
              <a:ext uri="{FF2B5EF4-FFF2-40B4-BE49-F238E27FC236}">
                <a16:creationId xmlns:a16="http://schemas.microsoft.com/office/drawing/2014/main" id="{CA699B66-F11A-6BB6-91FC-777613EF34E1}"/>
              </a:ext>
            </a:extLst>
          </p:cNvPr>
          <p:cNvSpPr>
            <a:spLocks noGrp="1"/>
          </p:cNvSpPr>
          <p:nvPr>
            <p:ph idx="1"/>
          </p:nvPr>
        </p:nvSpPr>
        <p:spPr/>
        <p:txBody>
          <a:bodyPr>
            <a:normAutofit/>
          </a:bodyPr>
          <a:lstStyle/>
          <a:p>
            <a:r>
              <a:rPr lang="en-US" sz="3200" dirty="0"/>
              <a:t>Reflection include question like</a:t>
            </a:r>
            <a:r>
              <a:rPr lang="en-US" sz="3200" dirty="0">
                <a:solidFill>
                  <a:schemeClr val="accent3"/>
                </a:solidFill>
              </a:rPr>
              <a:t>:</a:t>
            </a:r>
          </a:p>
          <a:p>
            <a:pPr lvl="1"/>
            <a:r>
              <a:rPr lang="en-US" sz="2800" dirty="0"/>
              <a:t>Did you attend lecture this week</a:t>
            </a:r>
            <a:r>
              <a:rPr lang="en-US" sz="2800" dirty="0">
                <a:solidFill>
                  <a:schemeClr val="accent6"/>
                </a:solidFill>
              </a:rPr>
              <a:t>? </a:t>
            </a:r>
            <a:r>
              <a:rPr lang="en-US" sz="2800" dirty="0"/>
              <a:t>If not, why</a:t>
            </a:r>
            <a:r>
              <a:rPr lang="en-US" sz="2800" dirty="0">
                <a:solidFill>
                  <a:schemeClr val="accent6"/>
                </a:solidFill>
              </a:rPr>
              <a:t>?  </a:t>
            </a:r>
          </a:p>
          <a:p>
            <a:pPr lvl="1"/>
            <a:r>
              <a:rPr lang="en-US" sz="2800" dirty="0"/>
              <a:t>Do you understand the topics covered this week</a:t>
            </a:r>
            <a:r>
              <a:rPr lang="en-US" sz="2800" dirty="0">
                <a:solidFill>
                  <a:schemeClr val="accent6"/>
                </a:solidFill>
              </a:rPr>
              <a:t>?</a:t>
            </a:r>
          </a:p>
          <a:p>
            <a:pPr lvl="1"/>
            <a:r>
              <a:rPr lang="en-US" sz="2800" dirty="0"/>
              <a:t>Did you attend tutorial this week</a:t>
            </a:r>
            <a:r>
              <a:rPr lang="en-US" sz="2800" dirty="0">
                <a:solidFill>
                  <a:schemeClr val="accent6"/>
                </a:solidFill>
              </a:rPr>
              <a:t>?</a:t>
            </a:r>
          </a:p>
          <a:p>
            <a:pPr lvl="1"/>
            <a:r>
              <a:rPr lang="en-US" sz="2800" dirty="0"/>
              <a:t>Which lecture section did you attend</a:t>
            </a:r>
            <a:r>
              <a:rPr lang="en-US" sz="2800" dirty="0">
                <a:solidFill>
                  <a:schemeClr val="accent6"/>
                </a:solidFill>
              </a:rPr>
              <a:t>?</a:t>
            </a:r>
          </a:p>
          <a:p>
            <a:pPr lvl="1"/>
            <a:r>
              <a:rPr lang="en-US" sz="2800" dirty="0"/>
              <a:t>What will this code output</a:t>
            </a:r>
            <a:r>
              <a:rPr lang="en-US" sz="2800" dirty="0">
                <a:solidFill>
                  <a:schemeClr val="accent6"/>
                </a:solidFill>
              </a:rPr>
              <a:t>?</a:t>
            </a:r>
          </a:p>
          <a:p>
            <a:pPr lvl="1"/>
            <a:r>
              <a:rPr lang="en-US" sz="2800" dirty="0"/>
              <a:t>Write one word to describe how you feel about the course</a:t>
            </a:r>
            <a:r>
              <a:rPr lang="en-US" sz="2800" dirty="0">
                <a:solidFill>
                  <a:schemeClr val="accent6"/>
                </a:solidFill>
              </a:rPr>
              <a:t>.</a:t>
            </a:r>
          </a:p>
          <a:p>
            <a:pPr lvl="1"/>
            <a:endParaRPr lang="en-US" sz="2800" dirty="0">
              <a:solidFill>
                <a:schemeClr val="accent6"/>
              </a:solidFill>
            </a:endParaRPr>
          </a:p>
          <a:p>
            <a:pPr lvl="1"/>
            <a:endParaRPr lang="en-US" sz="2800" dirty="0">
              <a:solidFill>
                <a:schemeClr val="accent6"/>
              </a:solidFill>
            </a:endParaRPr>
          </a:p>
          <a:p>
            <a:pPr lvl="1"/>
            <a:endParaRPr lang="en-US" sz="2800" dirty="0">
              <a:solidFill>
                <a:schemeClr val="accent6"/>
              </a:solidFill>
            </a:endParaRPr>
          </a:p>
          <a:p>
            <a:pPr lvl="1"/>
            <a:endParaRPr lang="en-US" sz="2800" dirty="0">
              <a:solidFill>
                <a:schemeClr val="accent6"/>
              </a:solidFill>
            </a:endParaRPr>
          </a:p>
          <a:p>
            <a:pPr lvl="1"/>
            <a:endParaRPr lang="en-US" sz="2800" dirty="0">
              <a:solidFill>
                <a:schemeClr val="accent6"/>
              </a:solidFill>
            </a:endParaRPr>
          </a:p>
        </p:txBody>
      </p:sp>
    </p:spTree>
    <p:extLst>
      <p:ext uri="{BB962C8B-B14F-4D97-AF65-F5344CB8AC3E}">
        <p14:creationId xmlns:p14="http://schemas.microsoft.com/office/powerpoint/2010/main" val="749994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Reflections Schedule</a:t>
            </a:r>
          </a:p>
        </p:txBody>
      </p:sp>
      <p:graphicFrame>
        <p:nvGraphicFramePr>
          <p:cNvPr id="3" name="Table 5">
            <a:extLst>
              <a:ext uri="{FF2B5EF4-FFF2-40B4-BE49-F238E27FC236}">
                <a16:creationId xmlns:a16="http://schemas.microsoft.com/office/drawing/2014/main" id="{DC314F10-8F0D-4A32-927B-A2D12DB49561}"/>
              </a:ext>
            </a:extLst>
          </p:cNvPr>
          <p:cNvGraphicFramePr>
            <a:graphicFrameLocks noGrp="1"/>
          </p:cNvGraphicFramePr>
          <p:nvPr>
            <p:extLst>
              <p:ext uri="{D42A27DB-BD31-4B8C-83A1-F6EECF244321}">
                <p14:modId xmlns:p14="http://schemas.microsoft.com/office/powerpoint/2010/main" val="4049730724"/>
              </p:ext>
            </p:extLst>
          </p:nvPr>
        </p:nvGraphicFramePr>
        <p:xfrm>
          <a:off x="950125" y="1777200"/>
          <a:ext cx="10291750" cy="4028440"/>
        </p:xfrm>
        <a:graphic>
          <a:graphicData uri="http://schemas.openxmlformats.org/drawingml/2006/table">
            <a:tbl>
              <a:tblPr firstRow="1" bandRow="1">
                <a:tableStyleId>{5C22544A-7EE6-4342-B048-85BDC9FD1C3A}</a:tableStyleId>
              </a:tblPr>
              <a:tblGrid>
                <a:gridCol w="1470250">
                  <a:extLst>
                    <a:ext uri="{9D8B030D-6E8A-4147-A177-3AD203B41FA5}">
                      <a16:colId xmlns:a16="http://schemas.microsoft.com/office/drawing/2014/main" val="3388330576"/>
                    </a:ext>
                  </a:extLst>
                </a:gridCol>
                <a:gridCol w="1470250">
                  <a:extLst>
                    <a:ext uri="{9D8B030D-6E8A-4147-A177-3AD203B41FA5}">
                      <a16:colId xmlns:a16="http://schemas.microsoft.com/office/drawing/2014/main" val="2223785236"/>
                    </a:ext>
                  </a:extLst>
                </a:gridCol>
                <a:gridCol w="1470250">
                  <a:extLst>
                    <a:ext uri="{9D8B030D-6E8A-4147-A177-3AD203B41FA5}">
                      <a16:colId xmlns:a16="http://schemas.microsoft.com/office/drawing/2014/main" val="2673747565"/>
                    </a:ext>
                  </a:extLst>
                </a:gridCol>
                <a:gridCol w="1470250">
                  <a:extLst>
                    <a:ext uri="{9D8B030D-6E8A-4147-A177-3AD203B41FA5}">
                      <a16:colId xmlns:a16="http://schemas.microsoft.com/office/drawing/2014/main" val="969705540"/>
                    </a:ext>
                  </a:extLst>
                </a:gridCol>
                <a:gridCol w="1470250">
                  <a:extLst>
                    <a:ext uri="{9D8B030D-6E8A-4147-A177-3AD203B41FA5}">
                      <a16:colId xmlns:a16="http://schemas.microsoft.com/office/drawing/2014/main" val="2069640080"/>
                    </a:ext>
                  </a:extLst>
                </a:gridCol>
                <a:gridCol w="1470250">
                  <a:extLst>
                    <a:ext uri="{9D8B030D-6E8A-4147-A177-3AD203B41FA5}">
                      <a16:colId xmlns:a16="http://schemas.microsoft.com/office/drawing/2014/main" val="1855420731"/>
                    </a:ext>
                  </a:extLst>
                </a:gridCol>
                <a:gridCol w="1470250">
                  <a:extLst>
                    <a:ext uri="{9D8B030D-6E8A-4147-A177-3AD203B41FA5}">
                      <a16:colId xmlns:a16="http://schemas.microsoft.com/office/drawing/2014/main" val="2479618431"/>
                    </a:ext>
                  </a:extLst>
                </a:gridCol>
              </a:tblGrid>
              <a:tr h="370840">
                <a:tc>
                  <a:txBody>
                    <a:bodyPr/>
                    <a:lstStyle/>
                    <a:p>
                      <a:r>
                        <a:rPr lang="en-US" dirty="0"/>
                        <a:t>Week</a:t>
                      </a:r>
                    </a:p>
                  </a:txBody>
                  <a:tcPr/>
                </a:tc>
                <a:tc>
                  <a:txBody>
                    <a:bodyPr/>
                    <a:lstStyle/>
                    <a:p>
                      <a:r>
                        <a:rPr lang="en-US" sz="1600" dirty="0"/>
                        <a:t>Reflection</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1402846145"/>
                  </a:ext>
                </a:extLst>
              </a:tr>
              <a:tr h="370840">
                <a:tc>
                  <a:txBody>
                    <a:bodyPr/>
                    <a:lstStyle/>
                    <a:p>
                      <a:pPr algn="l"/>
                      <a:r>
                        <a:rPr lang="en-US" b="1" dirty="0"/>
                        <a:t>Week 1 </a:t>
                      </a:r>
                    </a:p>
                    <a:p>
                      <a:pPr algn="l"/>
                      <a:r>
                        <a:rPr lang="en-US" sz="1400" dirty="0"/>
                        <a:t>(Jan 6 - Jan 10)</a:t>
                      </a:r>
                    </a:p>
                  </a:txBody>
                  <a:tcPr/>
                </a:tc>
                <a:tc>
                  <a:txBody>
                    <a:bodyPr/>
                    <a:lstStyle/>
                    <a:p>
                      <a:r>
                        <a:rPr lang="en-US" b="1" dirty="0"/>
                        <a:t>Reflection 1</a:t>
                      </a:r>
                    </a:p>
                  </a:txBody>
                  <a:tcPr/>
                </a:tc>
                <a:tc>
                  <a:txBody>
                    <a:bodyPr/>
                    <a:lstStyle/>
                    <a:p>
                      <a:endParaRPr lang="en-US"/>
                    </a:p>
                  </a:txBody>
                  <a:tcPr/>
                </a:tc>
                <a:tc>
                  <a:txBody>
                    <a:bodyPr/>
                    <a:lstStyle/>
                    <a:p>
                      <a:endParaRPr lang="en-US"/>
                    </a:p>
                  </a:txBody>
                  <a:tcPr/>
                </a:tc>
                <a:tc>
                  <a:txBody>
                    <a:bodyPr/>
                    <a:lstStyle/>
                    <a:p>
                      <a:endParaRPr lang="en-US" sz="1800" b="0" i="0" kern="1200" dirty="0">
                        <a:solidFill>
                          <a:srgbClr val="FF0000"/>
                        </a:solidFill>
                        <a:effectLst/>
                        <a:latin typeface="+mn-lt"/>
                        <a:ea typeface="+mn-ea"/>
                        <a:cs typeface="+mn-cs"/>
                      </a:endParaRPr>
                    </a:p>
                  </a:txBody>
                  <a:tcPr/>
                </a:tc>
                <a:tc>
                  <a:txBody>
                    <a:bodyPr/>
                    <a:lstStyle/>
                    <a:p>
                      <a:endParaRPr lang="en-US" sz="1800" b="0" i="0" kern="1200" dirty="0">
                        <a:solidFill>
                          <a:srgbClr val="FF0000"/>
                        </a:solidFill>
                        <a:effectLst/>
                        <a:latin typeface="+mn-lt"/>
                        <a:ea typeface="+mn-ea"/>
                        <a:cs typeface="+mn-cs"/>
                      </a:endParaRPr>
                    </a:p>
                  </a:txBody>
                  <a:tcPr/>
                </a:tc>
                <a:tc>
                  <a:txBody>
                    <a:bodyPr/>
                    <a:lstStyle/>
                    <a:p>
                      <a:r>
                        <a:rPr lang="en-US" sz="1800" b="1" i="0" kern="1200" dirty="0">
                          <a:solidFill>
                            <a:srgbClr val="FF0000"/>
                          </a:solidFill>
                          <a:effectLst/>
                          <a:latin typeface="+mn-lt"/>
                          <a:ea typeface="+mn-ea"/>
                          <a:cs typeface="+mn-cs"/>
                        </a:rPr>
                        <a:t>Reflection 1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tc>
                <a:extLst>
                  <a:ext uri="{0D108BD9-81ED-4DB2-BD59-A6C34878D82A}">
                    <a16:rowId xmlns:a16="http://schemas.microsoft.com/office/drawing/2014/main" val="968755191"/>
                  </a:ext>
                </a:extLst>
              </a:tr>
              <a:tr h="370840">
                <a:tc>
                  <a:txBody>
                    <a:bodyPr/>
                    <a:lstStyle/>
                    <a:p>
                      <a:pPr algn="l"/>
                      <a:r>
                        <a:rPr lang="en-US" b="1" dirty="0"/>
                        <a:t>Week 2 </a:t>
                      </a:r>
                    </a:p>
                    <a:p>
                      <a:pPr algn="l"/>
                      <a:r>
                        <a:rPr lang="en-US" sz="1400" dirty="0"/>
                        <a:t>(Jan 13 - Jan 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Reflection 2</a:t>
                      </a:r>
                    </a:p>
                    <a:p>
                      <a:endParaRPr lang="en-US" b="1" dirty="0"/>
                    </a:p>
                  </a:txBody>
                  <a:tcPr/>
                </a:tc>
                <a:tc>
                  <a:txBody>
                    <a:bodyPr/>
                    <a:lstStyle/>
                    <a:p>
                      <a:r>
                        <a:rPr lang="en-US" sz="1800" b="1" i="0" kern="1200" dirty="0">
                          <a:solidFill>
                            <a:srgbClr val="FF0000"/>
                          </a:solidFill>
                          <a:effectLst/>
                          <a:latin typeface="+mn-lt"/>
                          <a:ea typeface="+mn-ea"/>
                          <a:cs typeface="+mn-cs"/>
                        </a:rPr>
                        <a:t>Reflection 1 </a:t>
                      </a:r>
                      <a:r>
                        <a:rPr lang="en-US" sz="1800" b="0" i="0" kern="1200" dirty="0">
                          <a:solidFill>
                            <a:srgbClr val="FF0000"/>
                          </a:solidFill>
                          <a:effectLst/>
                          <a:latin typeface="+mn-lt"/>
                          <a:ea typeface="+mn-ea"/>
                          <a:cs typeface="+mn-cs"/>
                        </a:rPr>
                        <a:t>Due</a:t>
                      </a:r>
                    </a:p>
                    <a:p>
                      <a:r>
                        <a:rPr lang="en-US" sz="1800" b="0" i="0" kern="1200" dirty="0">
                          <a:solidFill>
                            <a:srgbClr val="FF0000"/>
                          </a:solidFill>
                          <a:effectLst/>
                          <a:latin typeface="+mn-lt"/>
                          <a:ea typeface="+mn-ea"/>
                          <a:cs typeface="+mn-cs"/>
                        </a:rPr>
                        <a:t>1:00 am</a:t>
                      </a:r>
                    </a:p>
                  </a:txBody>
                  <a:tcPr marL="19050" marR="19050" marT="19050" marB="19050" anchor="ctr"/>
                </a:tc>
                <a:tc>
                  <a:txBody>
                    <a:bodyPr/>
                    <a:lstStyle/>
                    <a:p>
                      <a:endParaRPr lang="nb-NO" sz="1800" b="0" i="0" kern="1200" dirty="0">
                        <a:solidFill>
                          <a:schemeClr val="accent1">
                            <a:lumMod val="75000"/>
                          </a:schemeClr>
                        </a:solidFill>
                        <a:effectLst/>
                        <a:latin typeface="+mn-lt"/>
                        <a:ea typeface="+mn-ea"/>
                        <a:cs typeface="+mn-cs"/>
                      </a:endParaRPr>
                    </a:p>
                  </a:txBody>
                  <a:tcPr/>
                </a:tc>
                <a:tc>
                  <a:txBody>
                    <a:bodyPr/>
                    <a:lstStyle/>
                    <a:p>
                      <a:endParaRPr lang="en-US" sz="1800" b="0" i="0" kern="1200" dirty="0">
                        <a:solidFill>
                          <a:srgbClr val="7030A0"/>
                        </a:solidFill>
                        <a:effectLst/>
                        <a:latin typeface="+mn-lt"/>
                        <a:ea typeface="+mn-ea"/>
                        <a:cs typeface="+mn-cs"/>
                      </a:endParaRPr>
                    </a:p>
                  </a:txBody>
                  <a:tcPr/>
                </a:tc>
                <a:tc>
                  <a:txBody>
                    <a:bodyPr/>
                    <a:lstStyle/>
                    <a:p>
                      <a:endParaRPr lang="en-US" sz="1800" b="0" i="0" kern="1200" dirty="0">
                        <a:solidFill>
                          <a:srgbClr val="FF0000"/>
                        </a:solidFill>
                        <a:effectLst/>
                        <a:latin typeface="+mn-lt"/>
                        <a:ea typeface="+mn-ea"/>
                        <a:cs typeface="+mn-cs"/>
                      </a:endParaRPr>
                    </a:p>
                  </a:txBody>
                  <a:tcPr/>
                </a:tc>
                <a:tc>
                  <a:txBody>
                    <a:bodyPr/>
                    <a:lstStyle/>
                    <a:p>
                      <a:r>
                        <a:rPr lang="en-US" sz="1800" b="1" i="0" kern="1200" dirty="0">
                          <a:solidFill>
                            <a:srgbClr val="FF0000"/>
                          </a:solidFill>
                          <a:effectLst/>
                          <a:latin typeface="+mn-lt"/>
                          <a:ea typeface="+mn-ea"/>
                          <a:cs typeface="+mn-cs"/>
                        </a:rPr>
                        <a:t>Reflection 2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tc>
                <a:extLst>
                  <a:ext uri="{0D108BD9-81ED-4DB2-BD59-A6C34878D82A}">
                    <a16:rowId xmlns:a16="http://schemas.microsoft.com/office/drawing/2014/main" val="913346300"/>
                  </a:ext>
                </a:extLst>
              </a:tr>
              <a:tr h="370840">
                <a:tc>
                  <a:txBody>
                    <a:bodyPr/>
                    <a:lstStyle/>
                    <a:p>
                      <a:r>
                        <a:rPr lang="en-US" sz="1800" b="1" dirty="0"/>
                        <a:t>Week 3 </a:t>
                      </a:r>
                    </a:p>
                    <a:p>
                      <a:r>
                        <a:rPr lang="en-US" sz="1400" dirty="0"/>
                        <a:t>(Jan 20 - Jan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Reflection 3</a:t>
                      </a:r>
                    </a:p>
                    <a:p>
                      <a:endParaRPr lang="en-US" b="1" dirty="0"/>
                    </a:p>
                  </a:txBody>
                  <a:tcPr/>
                </a:tc>
                <a:tc>
                  <a:txBody>
                    <a:bodyPr/>
                    <a:lstStyle/>
                    <a:p>
                      <a:r>
                        <a:rPr lang="en-US" sz="1800" b="1" i="0" kern="1200" dirty="0">
                          <a:solidFill>
                            <a:srgbClr val="FF0000"/>
                          </a:solidFill>
                          <a:effectLst/>
                          <a:latin typeface="+mn-lt"/>
                          <a:ea typeface="+mn-ea"/>
                          <a:cs typeface="+mn-cs"/>
                        </a:rPr>
                        <a:t>Reflection 2 </a:t>
                      </a:r>
                      <a:r>
                        <a:rPr lang="en-US" sz="1800" b="0" i="0" kern="1200" dirty="0">
                          <a:solidFill>
                            <a:srgbClr val="FF0000"/>
                          </a:solidFill>
                          <a:effectLst/>
                          <a:latin typeface="+mn-lt"/>
                          <a:ea typeface="+mn-ea"/>
                          <a:cs typeface="+mn-cs"/>
                        </a:rPr>
                        <a:t>Due</a:t>
                      </a:r>
                    </a:p>
                    <a:p>
                      <a:r>
                        <a:rPr lang="en-US" sz="1800" b="0" i="0" kern="1200" dirty="0">
                          <a:solidFill>
                            <a:srgbClr val="FF0000"/>
                          </a:solidFill>
                          <a:effectLst/>
                          <a:latin typeface="+mn-lt"/>
                          <a:ea typeface="+mn-ea"/>
                          <a:cs typeface="+mn-cs"/>
                        </a:rPr>
                        <a:t>1:00 am</a:t>
                      </a:r>
                    </a:p>
                  </a:txBody>
                  <a:tcPr marL="19050" marR="19050" marT="19050" marB="19050" anchor="ctr"/>
                </a:tc>
                <a:tc>
                  <a:txBody>
                    <a:bodyPr/>
                    <a:lstStyle/>
                    <a:p>
                      <a:endParaRPr lang="nb-NO" sz="1800" b="0" i="0" kern="1200" dirty="0">
                        <a:solidFill>
                          <a:schemeClr val="accent1">
                            <a:lumMod val="75000"/>
                          </a:schemeClr>
                        </a:solidFill>
                        <a:effectLst/>
                        <a:latin typeface="+mn-lt"/>
                        <a:ea typeface="+mn-ea"/>
                        <a:cs typeface="+mn-cs"/>
                      </a:endParaRPr>
                    </a:p>
                  </a:txBody>
                  <a:tcPr/>
                </a:tc>
                <a:tc>
                  <a:txBody>
                    <a:bodyPr/>
                    <a:lstStyle/>
                    <a:p>
                      <a:endParaRPr lang="en-US" sz="1800" b="0" i="0" kern="1200" dirty="0">
                        <a:solidFill>
                          <a:srgbClr val="7030A0"/>
                        </a:solidFill>
                        <a:effectLst/>
                        <a:latin typeface="+mn-lt"/>
                        <a:ea typeface="+mn-ea"/>
                        <a:cs typeface="+mn-cs"/>
                      </a:endParaRPr>
                    </a:p>
                  </a:txBody>
                  <a:tcPr/>
                </a:tc>
                <a:tc>
                  <a:txBody>
                    <a:bodyPr/>
                    <a:lstStyle/>
                    <a:p>
                      <a:endParaRPr lang="en-US" sz="1800" b="0" i="0" kern="1200" dirty="0">
                        <a:solidFill>
                          <a:srgbClr val="FF0000"/>
                        </a:solidFill>
                        <a:effectLst/>
                        <a:latin typeface="+mn-lt"/>
                        <a:ea typeface="+mn-ea"/>
                        <a:cs typeface="+mn-cs"/>
                      </a:endParaRPr>
                    </a:p>
                  </a:txBody>
                  <a:tcPr/>
                </a:tc>
                <a:tc>
                  <a:txBody>
                    <a:bodyPr/>
                    <a:lstStyle/>
                    <a:p>
                      <a:r>
                        <a:rPr lang="en-US" sz="1800" b="1" i="0" kern="1200" dirty="0">
                          <a:solidFill>
                            <a:srgbClr val="FF0000"/>
                          </a:solidFill>
                          <a:effectLst/>
                          <a:latin typeface="+mn-lt"/>
                          <a:ea typeface="+mn-ea"/>
                          <a:cs typeface="+mn-cs"/>
                        </a:rPr>
                        <a:t>Reflection 3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tc>
                <a:extLst>
                  <a:ext uri="{0D108BD9-81ED-4DB2-BD59-A6C34878D82A}">
                    <a16:rowId xmlns:a16="http://schemas.microsoft.com/office/drawing/2014/main" val="626919979"/>
                  </a:ext>
                </a:extLst>
              </a:tr>
              <a:tr h="370840">
                <a:tc>
                  <a:txBody>
                    <a:bodyPr/>
                    <a:lstStyle/>
                    <a:p>
                      <a:r>
                        <a:rPr lang="en-US" sz="1800" b="1" dirty="0"/>
                        <a:t>Week 3 </a:t>
                      </a:r>
                    </a:p>
                    <a:p>
                      <a:r>
                        <a:rPr lang="en-US" sz="1400" dirty="0"/>
                        <a:t>(Jan 27 – Jan 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Reflection 4</a:t>
                      </a:r>
                    </a:p>
                    <a:p>
                      <a:endParaRPr lang="en-US" b="1" dirty="0"/>
                    </a:p>
                  </a:txBody>
                  <a:tcPr/>
                </a:tc>
                <a:tc>
                  <a:txBody>
                    <a:bodyPr/>
                    <a:lstStyle/>
                    <a:p>
                      <a:r>
                        <a:rPr lang="en-US" sz="1800" b="1" i="0" kern="1200" dirty="0">
                          <a:solidFill>
                            <a:srgbClr val="FF0000"/>
                          </a:solidFill>
                          <a:effectLst/>
                          <a:latin typeface="+mn-lt"/>
                          <a:ea typeface="+mn-ea"/>
                          <a:cs typeface="+mn-cs"/>
                        </a:rPr>
                        <a:t>Reflection 3 </a:t>
                      </a:r>
                      <a:r>
                        <a:rPr lang="en-US" sz="1800" b="0" i="0" kern="1200" dirty="0">
                          <a:solidFill>
                            <a:srgbClr val="FF0000"/>
                          </a:solidFill>
                          <a:effectLst/>
                          <a:latin typeface="+mn-lt"/>
                          <a:ea typeface="+mn-ea"/>
                          <a:cs typeface="+mn-cs"/>
                        </a:rPr>
                        <a:t>Due</a:t>
                      </a:r>
                    </a:p>
                    <a:p>
                      <a:r>
                        <a:rPr lang="en-US" sz="1800" b="0" i="0" kern="1200" dirty="0">
                          <a:solidFill>
                            <a:srgbClr val="FF0000"/>
                          </a:solidFill>
                          <a:effectLst/>
                          <a:latin typeface="+mn-lt"/>
                          <a:ea typeface="+mn-ea"/>
                          <a:cs typeface="+mn-cs"/>
                        </a:rPr>
                        <a:t>1:00 am</a:t>
                      </a:r>
                    </a:p>
                  </a:txBody>
                  <a:tcPr marL="19050" marR="19050" marT="19050" marB="19050" anchor="ctr"/>
                </a:tc>
                <a:tc>
                  <a:txBody>
                    <a:bodyPr/>
                    <a:lstStyle/>
                    <a:p>
                      <a:endParaRPr lang="nb-NO" sz="1800" b="0" i="0" kern="1200" dirty="0">
                        <a:solidFill>
                          <a:schemeClr val="accent1">
                            <a:lumMod val="75000"/>
                          </a:schemeClr>
                        </a:solidFill>
                        <a:effectLst/>
                        <a:latin typeface="+mn-lt"/>
                        <a:ea typeface="+mn-ea"/>
                        <a:cs typeface="+mn-cs"/>
                      </a:endParaRPr>
                    </a:p>
                  </a:txBody>
                  <a:tcPr/>
                </a:tc>
                <a:tc>
                  <a:txBody>
                    <a:bodyPr/>
                    <a:lstStyle/>
                    <a:p>
                      <a:endParaRPr lang="en-US" sz="1800" b="0" i="0" kern="1200" dirty="0">
                        <a:solidFill>
                          <a:srgbClr val="7030A0"/>
                        </a:solidFill>
                        <a:effectLst/>
                        <a:latin typeface="+mn-lt"/>
                        <a:ea typeface="+mn-ea"/>
                        <a:cs typeface="+mn-cs"/>
                      </a:endParaRPr>
                    </a:p>
                  </a:txBody>
                  <a:tcPr/>
                </a:tc>
                <a:tc>
                  <a:txBody>
                    <a:bodyPr/>
                    <a:lstStyle/>
                    <a:p>
                      <a:endParaRPr lang="en-US" sz="1800" b="0" i="0" kern="1200" dirty="0">
                        <a:solidFill>
                          <a:srgbClr val="FF0000"/>
                        </a:solidFill>
                        <a:effectLst/>
                        <a:latin typeface="+mn-lt"/>
                        <a:ea typeface="+mn-ea"/>
                        <a:cs typeface="+mn-cs"/>
                      </a:endParaRPr>
                    </a:p>
                  </a:txBody>
                  <a:tcPr/>
                </a:tc>
                <a:tc>
                  <a:txBody>
                    <a:bodyPr/>
                    <a:lstStyle/>
                    <a:p>
                      <a:r>
                        <a:rPr lang="en-US" sz="1800" b="1" i="0" kern="1200" dirty="0">
                          <a:solidFill>
                            <a:srgbClr val="FF0000"/>
                          </a:solidFill>
                          <a:effectLst/>
                          <a:latin typeface="+mn-lt"/>
                          <a:ea typeface="+mn-ea"/>
                          <a:cs typeface="+mn-cs"/>
                        </a:rPr>
                        <a:t>Reflection 4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tc>
                <a:extLst>
                  <a:ext uri="{0D108BD9-81ED-4DB2-BD59-A6C34878D82A}">
                    <a16:rowId xmlns:a16="http://schemas.microsoft.com/office/drawing/2014/main" val="3773012618"/>
                  </a:ext>
                </a:extLst>
              </a:tr>
            </a:tbl>
          </a:graphicData>
        </a:graphic>
      </p:graphicFrame>
    </p:spTree>
    <p:extLst>
      <p:ext uri="{BB962C8B-B14F-4D97-AF65-F5344CB8AC3E}">
        <p14:creationId xmlns:p14="http://schemas.microsoft.com/office/powerpoint/2010/main" val="4288030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0DC7-3A37-4483-897F-820F900F6FCE}"/>
              </a:ext>
            </a:extLst>
          </p:cNvPr>
          <p:cNvSpPr>
            <a:spLocks noGrp="1"/>
          </p:cNvSpPr>
          <p:nvPr>
            <p:ph type="title"/>
          </p:nvPr>
        </p:nvSpPr>
        <p:spPr/>
        <p:txBody>
          <a:bodyPr>
            <a:normAutofit fontScale="90000"/>
          </a:bodyPr>
          <a:lstStyle/>
          <a:p>
            <a:r>
              <a:rPr lang="en-US" b="1" dirty="0"/>
              <a:t>Tips </a:t>
            </a:r>
            <a:r>
              <a:rPr lang="en-US" b="1" dirty="0">
                <a:solidFill>
                  <a:schemeClr val="accent6"/>
                </a:solidFill>
              </a:rPr>
              <a:t>for</a:t>
            </a:r>
            <a:r>
              <a:rPr lang="en-US" b="1" dirty="0"/>
              <a:t> Success</a:t>
            </a:r>
          </a:p>
        </p:txBody>
      </p:sp>
      <p:sp>
        <p:nvSpPr>
          <p:cNvPr id="3" name="Content Placeholder 2">
            <a:extLst>
              <a:ext uri="{FF2B5EF4-FFF2-40B4-BE49-F238E27FC236}">
                <a16:creationId xmlns:a16="http://schemas.microsoft.com/office/drawing/2014/main" id="{855E1772-A482-451E-B89F-15380C419617}"/>
              </a:ext>
            </a:extLst>
          </p:cNvPr>
          <p:cNvSpPr>
            <a:spLocks noGrp="1"/>
          </p:cNvSpPr>
          <p:nvPr>
            <p:ph idx="1"/>
          </p:nvPr>
        </p:nvSpPr>
        <p:spPr>
          <a:xfrm>
            <a:off x="838200" y="1825624"/>
            <a:ext cx="6801465" cy="4835479"/>
          </a:xfrm>
        </p:spPr>
        <p:txBody>
          <a:bodyPr>
            <a:normAutofit/>
          </a:bodyPr>
          <a:lstStyle/>
          <a:p>
            <a:r>
              <a:rPr lang="en-US" dirty="0"/>
              <a:t>Do not wait until the last minute</a:t>
            </a:r>
            <a:r>
              <a:rPr lang="en-US" dirty="0">
                <a:solidFill>
                  <a:schemeClr val="accent2"/>
                </a:solidFill>
              </a:rPr>
              <a:t>.</a:t>
            </a:r>
            <a:r>
              <a:rPr lang="en-US" dirty="0"/>
              <a:t> </a:t>
            </a:r>
          </a:p>
          <a:p>
            <a:r>
              <a:rPr lang="en-US" dirty="0"/>
              <a:t>Programming is a </a:t>
            </a:r>
            <a:r>
              <a:rPr lang="en-US" dirty="0">
                <a:solidFill>
                  <a:schemeClr val="accent6"/>
                </a:solidFill>
              </a:rPr>
              <a:t>Language</a:t>
            </a:r>
            <a:r>
              <a:rPr lang="en-US" dirty="0">
                <a:solidFill>
                  <a:schemeClr val="accent1"/>
                </a:solidFill>
              </a:rPr>
              <a:t>.</a:t>
            </a:r>
          </a:p>
          <a:p>
            <a:r>
              <a:rPr lang="en-US" dirty="0"/>
              <a:t>Work Together </a:t>
            </a:r>
            <a:r>
              <a:rPr lang="en-US" dirty="0">
                <a:solidFill>
                  <a:schemeClr val="accent6"/>
                </a:solidFill>
              </a:rPr>
              <a:t>(</a:t>
            </a:r>
            <a:r>
              <a:rPr lang="en-US" dirty="0"/>
              <a:t>except during the test</a:t>
            </a:r>
            <a:r>
              <a:rPr lang="en-US" dirty="0">
                <a:solidFill>
                  <a:schemeClr val="accent2"/>
                </a:solidFill>
              </a:rPr>
              <a:t>/</a:t>
            </a:r>
            <a:r>
              <a:rPr lang="en-US" dirty="0"/>
              <a:t>exam</a:t>
            </a:r>
            <a:r>
              <a:rPr lang="en-US" dirty="0">
                <a:solidFill>
                  <a:schemeClr val="accent6"/>
                </a:solidFill>
              </a:rPr>
              <a:t>)</a:t>
            </a:r>
            <a:endParaRPr lang="en-US" dirty="0">
              <a:solidFill>
                <a:schemeClr val="accent2"/>
              </a:solidFill>
            </a:endParaRPr>
          </a:p>
          <a:p>
            <a:r>
              <a:rPr lang="en-US" dirty="0"/>
              <a:t>Work Smart </a:t>
            </a:r>
            <a:r>
              <a:rPr lang="en-US" dirty="0">
                <a:solidFill>
                  <a:schemeClr val="accent6"/>
                </a:solidFill>
              </a:rPr>
              <a:t>(</a:t>
            </a:r>
            <a:r>
              <a:rPr lang="en-US" dirty="0"/>
              <a:t>effort doesn</a:t>
            </a:r>
            <a:r>
              <a:rPr lang="en-US" dirty="0">
                <a:solidFill>
                  <a:schemeClr val="accent2"/>
                </a:solidFill>
              </a:rPr>
              <a:t>’</a:t>
            </a:r>
            <a:r>
              <a:rPr lang="en-US" dirty="0"/>
              <a:t>t necessarily equal progress</a:t>
            </a:r>
            <a:r>
              <a:rPr lang="en-US" dirty="0">
                <a:solidFill>
                  <a:schemeClr val="accent6"/>
                </a:solidFill>
              </a:rPr>
              <a:t>)</a:t>
            </a:r>
            <a:r>
              <a:rPr lang="en-US" dirty="0">
                <a:solidFill>
                  <a:schemeClr val="accent2"/>
                </a:solidFill>
              </a:rPr>
              <a:t>.</a:t>
            </a:r>
          </a:p>
          <a:p>
            <a:r>
              <a:rPr lang="en-US" dirty="0"/>
              <a:t>Time Management</a:t>
            </a:r>
            <a:r>
              <a:rPr lang="en-US" dirty="0">
                <a:solidFill>
                  <a:schemeClr val="accent2"/>
                </a:solidFill>
              </a:rPr>
              <a:t>.</a:t>
            </a:r>
          </a:p>
          <a:p>
            <a:r>
              <a:rPr lang="en-US" dirty="0"/>
              <a:t>Know when (</a:t>
            </a:r>
            <a:r>
              <a:rPr lang="en-US" u="sng" dirty="0"/>
              <a:t>and how</a:t>
            </a:r>
            <a:r>
              <a:rPr lang="en-US" dirty="0"/>
              <a:t>) to ask for help</a:t>
            </a:r>
            <a:r>
              <a:rPr lang="en-US" dirty="0">
                <a:solidFill>
                  <a:schemeClr val="accent2"/>
                </a:solidFill>
              </a:rPr>
              <a:t>.</a:t>
            </a:r>
          </a:p>
        </p:txBody>
      </p:sp>
      <p:pic>
        <p:nvPicPr>
          <p:cNvPr id="4" name="Picture 3">
            <a:extLst>
              <a:ext uri="{FF2B5EF4-FFF2-40B4-BE49-F238E27FC236}">
                <a16:creationId xmlns:a16="http://schemas.microsoft.com/office/drawing/2014/main" id="{6517A641-0507-41C6-8AB5-B0D87F8A8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43" y="828971"/>
            <a:ext cx="4788734" cy="2049914"/>
          </a:xfrm>
          <a:prstGeom prst="rect">
            <a:avLst/>
          </a:prstGeom>
          <a:ln>
            <a:solidFill>
              <a:schemeClr val="accent6"/>
            </a:solidFill>
          </a:ln>
        </p:spPr>
      </p:pic>
    </p:spTree>
    <p:extLst>
      <p:ext uri="{BB962C8B-B14F-4D97-AF65-F5344CB8AC3E}">
        <p14:creationId xmlns:p14="http://schemas.microsoft.com/office/powerpoint/2010/main" val="2900624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0DC7-3A37-4483-897F-820F900F6FCE}"/>
              </a:ext>
            </a:extLst>
          </p:cNvPr>
          <p:cNvSpPr>
            <a:spLocks noGrp="1"/>
          </p:cNvSpPr>
          <p:nvPr>
            <p:ph type="title"/>
          </p:nvPr>
        </p:nvSpPr>
        <p:spPr/>
        <p:txBody>
          <a:bodyPr>
            <a:normAutofit fontScale="90000"/>
          </a:bodyPr>
          <a:lstStyle/>
          <a:p>
            <a:r>
              <a:rPr lang="en-US" b="1" dirty="0"/>
              <a:t>Tips </a:t>
            </a:r>
            <a:r>
              <a:rPr lang="en-US" b="1" dirty="0">
                <a:solidFill>
                  <a:schemeClr val="accent6"/>
                </a:solidFill>
              </a:rPr>
              <a:t>for</a:t>
            </a:r>
            <a:r>
              <a:rPr lang="en-US" b="1" dirty="0"/>
              <a:t> Success</a:t>
            </a:r>
          </a:p>
        </p:txBody>
      </p:sp>
      <p:sp>
        <p:nvSpPr>
          <p:cNvPr id="3" name="Content Placeholder 2">
            <a:extLst>
              <a:ext uri="{FF2B5EF4-FFF2-40B4-BE49-F238E27FC236}">
                <a16:creationId xmlns:a16="http://schemas.microsoft.com/office/drawing/2014/main" id="{855E1772-A482-451E-B89F-15380C419617}"/>
              </a:ext>
            </a:extLst>
          </p:cNvPr>
          <p:cNvSpPr>
            <a:spLocks noGrp="1"/>
          </p:cNvSpPr>
          <p:nvPr>
            <p:ph idx="1"/>
          </p:nvPr>
        </p:nvSpPr>
        <p:spPr>
          <a:xfrm>
            <a:off x="838201" y="1825624"/>
            <a:ext cx="6117546" cy="4835479"/>
          </a:xfrm>
        </p:spPr>
        <p:txBody>
          <a:bodyPr>
            <a:normAutofit lnSpcReduction="10000"/>
          </a:bodyPr>
          <a:lstStyle/>
          <a:p>
            <a:r>
              <a:rPr lang="en-US" b="1" dirty="0"/>
              <a:t>88</a:t>
            </a:r>
            <a:r>
              <a:rPr lang="en-US" b="1" dirty="0">
                <a:solidFill>
                  <a:schemeClr val="accent3"/>
                </a:solidFill>
              </a:rPr>
              <a:t>%</a:t>
            </a:r>
            <a:r>
              <a:rPr lang="en-US" b="1" dirty="0"/>
              <a:t> </a:t>
            </a:r>
            <a:r>
              <a:rPr lang="en-US" dirty="0"/>
              <a:t>of your final grade is based on two term tests and an exam</a:t>
            </a:r>
            <a:r>
              <a:rPr lang="en-US" dirty="0">
                <a:solidFill>
                  <a:schemeClr val="accent3"/>
                </a:solidFill>
              </a:rPr>
              <a:t>.</a:t>
            </a:r>
          </a:p>
          <a:p>
            <a:r>
              <a:rPr lang="en-US" dirty="0"/>
              <a:t>For these tests and exams</a:t>
            </a:r>
            <a:r>
              <a:rPr lang="en-US" dirty="0">
                <a:solidFill>
                  <a:schemeClr val="accent3"/>
                </a:solidFill>
              </a:rPr>
              <a:t>,</a:t>
            </a:r>
            <a:r>
              <a:rPr lang="en-US" dirty="0"/>
              <a:t> you</a:t>
            </a:r>
            <a:r>
              <a:rPr lang="en-US" dirty="0">
                <a:solidFill>
                  <a:schemeClr val="accent3"/>
                </a:solidFill>
              </a:rPr>
              <a:t>’</a:t>
            </a:r>
            <a:r>
              <a:rPr lang="en-US" dirty="0"/>
              <a:t>ll be asked to write code by hand</a:t>
            </a:r>
            <a:r>
              <a:rPr lang="en-US" dirty="0">
                <a:solidFill>
                  <a:schemeClr val="accent3"/>
                </a:solidFill>
              </a:rPr>
              <a:t>.</a:t>
            </a:r>
          </a:p>
          <a:p>
            <a:r>
              <a:rPr lang="en-US" dirty="0"/>
              <a:t>You will not be able to achieve a high mark by reading the textbook and lecture notes</a:t>
            </a:r>
            <a:r>
              <a:rPr lang="en-US" dirty="0">
                <a:solidFill>
                  <a:schemeClr val="accent3"/>
                </a:solidFill>
              </a:rPr>
              <a:t>.</a:t>
            </a:r>
            <a:r>
              <a:rPr lang="en-US" dirty="0"/>
              <a:t> You need to PRACTICE</a:t>
            </a:r>
            <a:r>
              <a:rPr lang="en-US" dirty="0">
                <a:solidFill>
                  <a:schemeClr val="accent3"/>
                </a:solidFill>
              </a:rPr>
              <a:t>,</a:t>
            </a:r>
            <a:r>
              <a:rPr lang="en-US" dirty="0"/>
              <a:t> PRACTICE</a:t>
            </a:r>
            <a:r>
              <a:rPr lang="en-US" dirty="0">
                <a:solidFill>
                  <a:schemeClr val="accent3"/>
                </a:solidFill>
              </a:rPr>
              <a:t>,</a:t>
            </a:r>
            <a:r>
              <a:rPr lang="en-US" dirty="0"/>
              <a:t> PRACTICE</a:t>
            </a:r>
            <a:r>
              <a:rPr lang="en-US" dirty="0">
                <a:solidFill>
                  <a:schemeClr val="accent3"/>
                </a:solidFill>
              </a:rPr>
              <a:t>!</a:t>
            </a:r>
          </a:p>
          <a:p>
            <a:r>
              <a:rPr lang="en-US" dirty="0"/>
              <a:t>How can you practice writing code</a:t>
            </a:r>
            <a:r>
              <a:rPr lang="en-US" dirty="0">
                <a:solidFill>
                  <a:schemeClr val="accent3"/>
                </a:solidFill>
              </a:rPr>
              <a:t>?</a:t>
            </a:r>
          </a:p>
          <a:p>
            <a:pPr lvl="1"/>
            <a:r>
              <a:rPr lang="en-US" b="1" dirty="0"/>
              <a:t>Lecture Breakout Sessions</a:t>
            </a:r>
            <a:r>
              <a:rPr lang="en-US" b="1" dirty="0">
                <a:solidFill>
                  <a:schemeClr val="accent3"/>
                </a:solidFill>
              </a:rPr>
              <a:t>.</a:t>
            </a:r>
          </a:p>
          <a:p>
            <a:pPr lvl="1"/>
            <a:r>
              <a:rPr lang="en-US" b="1" dirty="0"/>
              <a:t>Labs </a:t>
            </a:r>
            <a:r>
              <a:rPr lang="en-US" b="1" dirty="0">
                <a:solidFill>
                  <a:schemeClr val="accent6"/>
                </a:solidFill>
              </a:rPr>
              <a:t>(</a:t>
            </a:r>
            <a:r>
              <a:rPr lang="en-US" b="1" dirty="0"/>
              <a:t>think of this as studying</a:t>
            </a:r>
            <a:r>
              <a:rPr lang="en-US" b="1" dirty="0">
                <a:solidFill>
                  <a:schemeClr val="accent6"/>
                </a:solidFill>
              </a:rPr>
              <a:t>)</a:t>
            </a:r>
            <a:r>
              <a:rPr lang="en-US" b="1" dirty="0">
                <a:solidFill>
                  <a:schemeClr val="accent3"/>
                </a:solidFill>
              </a:rPr>
              <a:t>.</a:t>
            </a:r>
          </a:p>
          <a:p>
            <a:pPr lvl="1"/>
            <a:r>
              <a:rPr lang="en-US" b="1" dirty="0"/>
              <a:t>Practice Problems</a:t>
            </a:r>
            <a:r>
              <a:rPr lang="en-US" b="1" dirty="0">
                <a:solidFill>
                  <a:schemeClr val="accent3"/>
                </a:solidFill>
              </a:rPr>
              <a:t>.</a:t>
            </a:r>
          </a:p>
          <a:p>
            <a:endParaRPr lang="en-US" dirty="0">
              <a:solidFill>
                <a:schemeClr val="accent2"/>
              </a:solidFill>
            </a:endParaRPr>
          </a:p>
          <a:p>
            <a:endParaRPr lang="en-US" dirty="0">
              <a:solidFill>
                <a:schemeClr val="accent2"/>
              </a:solidFill>
            </a:endParaRPr>
          </a:p>
        </p:txBody>
      </p:sp>
      <p:pic>
        <p:nvPicPr>
          <p:cNvPr id="4" name="Picture 3">
            <a:extLst>
              <a:ext uri="{FF2B5EF4-FFF2-40B4-BE49-F238E27FC236}">
                <a16:creationId xmlns:a16="http://schemas.microsoft.com/office/drawing/2014/main" id="{6517A641-0507-41C6-8AB5-B0D87F8A8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43" y="828971"/>
            <a:ext cx="4788734" cy="2049914"/>
          </a:xfrm>
          <a:prstGeom prst="rect">
            <a:avLst/>
          </a:prstGeom>
          <a:ln>
            <a:solidFill>
              <a:schemeClr val="accent6"/>
            </a:solidFill>
          </a:ln>
        </p:spPr>
      </p:pic>
      <p:sp>
        <p:nvSpPr>
          <p:cNvPr id="5" name="TextBox 4">
            <a:extLst>
              <a:ext uri="{FF2B5EF4-FFF2-40B4-BE49-F238E27FC236}">
                <a16:creationId xmlns:a16="http://schemas.microsoft.com/office/drawing/2014/main" id="{C5584EBF-2C83-85E9-24EE-0BDE52020A04}"/>
              </a:ext>
            </a:extLst>
          </p:cNvPr>
          <p:cNvSpPr txBox="1"/>
          <p:nvPr/>
        </p:nvSpPr>
        <p:spPr>
          <a:xfrm>
            <a:off x="7319040" y="3240452"/>
            <a:ext cx="4480137" cy="1477328"/>
          </a:xfrm>
          <a:prstGeom prst="rect">
            <a:avLst/>
          </a:prstGeom>
          <a:noFill/>
        </p:spPr>
        <p:txBody>
          <a:bodyPr wrap="none" rtlCol="0">
            <a:spAutoFit/>
          </a:bodyPr>
          <a:lstStyle/>
          <a:p>
            <a:r>
              <a:rPr lang="en-US" b="1" dirty="0">
                <a:solidFill>
                  <a:srgbClr val="FFFFFF"/>
                </a:solidFill>
              </a:rPr>
              <a:t>Writing A Lot Of Code During The Term</a:t>
            </a:r>
          </a:p>
          <a:p>
            <a:endParaRPr lang="en-US" b="1" dirty="0">
              <a:solidFill>
                <a:srgbClr val="FFFFFF"/>
              </a:solidFill>
            </a:endParaRPr>
          </a:p>
          <a:p>
            <a:r>
              <a:rPr lang="en-US" b="1" dirty="0">
                <a:solidFill>
                  <a:schemeClr val="accent6"/>
                </a:solidFill>
              </a:rPr>
              <a:t>=</a:t>
            </a:r>
          </a:p>
          <a:p>
            <a:endParaRPr lang="en-US" b="1" dirty="0">
              <a:solidFill>
                <a:srgbClr val="FFFFFF"/>
              </a:solidFill>
            </a:endParaRPr>
          </a:p>
          <a:p>
            <a:r>
              <a:rPr lang="en-US" b="1" dirty="0">
                <a:solidFill>
                  <a:srgbClr val="FFFFFF"/>
                </a:solidFill>
              </a:rPr>
              <a:t>Higher Grade</a:t>
            </a:r>
          </a:p>
        </p:txBody>
      </p:sp>
    </p:spTree>
    <p:extLst>
      <p:ext uri="{BB962C8B-B14F-4D97-AF65-F5344CB8AC3E}">
        <p14:creationId xmlns:p14="http://schemas.microsoft.com/office/powerpoint/2010/main" val="128614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0B6ADF-DB93-4CDA-8B26-F80B2B7D6A87}"/>
              </a:ext>
            </a:extLst>
          </p:cNvPr>
          <p:cNvSpPr/>
          <p:nvPr/>
        </p:nvSpPr>
        <p:spPr>
          <a:xfrm>
            <a:off x="7250307" y="311190"/>
            <a:ext cx="4941693" cy="6235619"/>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What is Python Coding? | Coding for Kids Ages 11+ | Juni Learning">
            <a:extLst>
              <a:ext uri="{FF2B5EF4-FFF2-40B4-BE49-F238E27FC236}">
                <a16:creationId xmlns:a16="http://schemas.microsoft.com/office/drawing/2014/main" id="{9EED29EF-7B11-446B-A117-001DA3E88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8"/>
          <a:stretch/>
        </p:blipFill>
        <p:spPr bwMode="auto">
          <a:xfrm>
            <a:off x="-1" y="495545"/>
            <a:ext cx="7684936" cy="6235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111099-1B36-43E0-9CF2-00405C2D2E95}"/>
              </a:ext>
            </a:extLst>
          </p:cNvPr>
          <p:cNvSpPr>
            <a:spLocks noGrp="1"/>
          </p:cNvSpPr>
          <p:nvPr>
            <p:ph type="title"/>
          </p:nvPr>
        </p:nvSpPr>
        <p:spPr>
          <a:xfrm>
            <a:off x="5167835" y="727514"/>
            <a:ext cx="6807859" cy="656148"/>
          </a:xfrm>
        </p:spPr>
        <p:txBody>
          <a:bodyPr>
            <a:normAutofit fontScale="90000"/>
          </a:bodyPr>
          <a:lstStyle/>
          <a:p>
            <a:pPr algn="r"/>
            <a:r>
              <a:rPr lang="en-US" dirty="0"/>
              <a:t>What is this course all about</a:t>
            </a:r>
            <a:r>
              <a:rPr lang="en-US" dirty="0">
                <a:solidFill>
                  <a:schemeClr val="accent3"/>
                </a:solidFill>
              </a:rPr>
              <a:t>?</a:t>
            </a:r>
          </a:p>
        </p:txBody>
      </p:sp>
      <p:sp>
        <p:nvSpPr>
          <p:cNvPr id="3" name="Content Placeholder 2">
            <a:extLst>
              <a:ext uri="{FF2B5EF4-FFF2-40B4-BE49-F238E27FC236}">
                <a16:creationId xmlns:a16="http://schemas.microsoft.com/office/drawing/2014/main" id="{7696832F-C8A0-41BC-B793-865423EA6ABA}"/>
              </a:ext>
            </a:extLst>
          </p:cNvPr>
          <p:cNvSpPr>
            <a:spLocks noGrp="1"/>
          </p:cNvSpPr>
          <p:nvPr>
            <p:ph idx="1"/>
          </p:nvPr>
        </p:nvSpPr>
        <p:spPr>
          <a:xfrm>
            <a:off x="7805363" y="1825624"/>
            <a:ext cx="4170332" cy="4497355"/>
          </a:xfrm>
        </p:spPr>
        <p:txBody>
          <a:bodyPr>
            <a:normAutofit lnSpcReduction="10000"/>
          </a:bodyPr>
          <a:lstStyle/>
          <a:p>
            <a:r>
              <a:rPr lang="en-US" dirty="0"/>
              <a:t>Learn the </a:t>
            </a:r>
            <a:r>
              <a:rPr lang="en-US" b="1" dirty="0">
                <a:solidFill>
                  <a:schemeClr val="accent6"/>
                </a:solidFill>
              </a:rPr>
              <a:t>fundamentals</a:t>
            </a:r>
            <a:r>
              <a:rPr lang="en-US" dirty="0"/>
              <a:t> of programming</a:t>
            </a:r>
            <a:r>
              <a:rPr lang="en-US" dirty="0">
                <a:solidFill>
                  <a:schemeClr val="accent3"/>
                </a:solidFill>
              </a:rPr>
              <a:t>.</a:t>
            </a:r>
          </a:p>
          <a:p>
            <a:r>
              <a:rPr lang="en-US" b="1" dirty="0">
                <a:solidFill>
                  <a:schemeClr val="accent6"/>
                </a:solidFill>
              </a:rPr>
              <a:t>Programming as a tool</a:t>
            </a:r>
            <a:r>
              <a:rPr lang="en-US" dirty="0"/>
              <a:t> for all engineering disciplines</a:t>
            </a:r>
            <a:r>
              <a:rPr lang="en-US" dirty="0">
                <a:solidFill>
                  <a:schemeClr val="accent3"/>
                </a:solidFill>
              </a:rPr>
              <a:t>.</a:t>
            </a:r>
          </a:p>
          <a:p>
            <a:r>
              <a:rPr lang="en-US" b="1" dirty="0">
                <a:solidFill>
                  <a:schemeClr val="accent6"/>
                </a:solidFill>
              </a:rPr>
              <a:t>Enjoy coding </a:t>
            </a:r>
            <a:r>
              <a:rPr lang="en-US" dirty="0"/>
              <a:t>as a new and meaningful skill</a:t>
            </a:r>
            <a:r>
              <a:rPr lang="en-US" dirty="0">
                <a:solidFill>
                  <a:schemeClr val="accent3"/>
                </a:solidFill>
              </a:rPr>
              <a:t>.</a:t>
            </a:r>
          </a:p>
          <a:p>
            <a:r>
              <a:rPr lang="en-US" b="1" dirty="0">
                <a:solidFill>
                  <a:schemeClr val="accent6"/>
                </a:solidFill>
              </a:rPr>
              <a:t>Experience engineering design </a:t>
            </a:r>
            <a:r>
              <a:rPr lang="en-US" dirty="0"/>
              <a:t>through programming</a:t>
            </a:r>
            <a:r>
              <a:rPr lang="en-US" dirty="0">
                <a:solidFill>
                  <a:schemeClr val="accent3"/>
                </a:solidFill>
              </a:rPr>
              <a:t>.</a:t>
            </a:r>
          </a:p>
          <a:p>
            <a:endParaRPr lang="en-US" dirty="0"/>
          </a:p>
        </p:txBody>
      </p:sp>
    </p:spTree>
    <p:extLst>
      <p:ext uri="{BB962C8B-B14F-4D97-AF65-F5344CB8AC3E}">
        <p14:creationId xmlns:p14="http://schemas.microsoft.com/office/powerpoint/2010/main" val="1317514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Programming</a:t>
            </a:r>
            <a:r>
              <a:rPr lang="en-US" b="1" dirty="0">
                <a:solidFill>
                  <a:schemeClr val="accent3"/>
                </a:solidFill>
              </a:rPr>
              <a:t>?</a:t>
            </a:r>
          </a:p>
        </p:txBody>
      </p:sp>
      <p:pic>
        <p:nvPicPr>
          <p:cNvPr id="13314" name="Picture 2" descr="Why Toronto is the Right Place for your Business | StartUp HERE Toronto">
            <a:extLst>
              <a:ext uri="{FF2B5EF4-FFF2-40B4-BE49-F238E27FC236}">
                <a16:creationId xmlns:a16="http://schemas.microsoft.com/office/drawing/2014/main" id="{9D1244F4-8920-44A1-BF2B-675252F51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045" y="727514"/>
            <a:ext cx="3215304" cy="100688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Samsung Galaxy S21 5G Phantom Grey (angled view)">
            <a:extLst>
              <a:ext uri="{FF2B5EF4-FFF2-40B4-BE49-F238E27FC236}">
                <a16:creationId xmlns:a16="http://schemas.microsoft.com/office/drawing/2014/main" id="{A9B2692E-2DE4-445B-B405-75CFA71C2F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78" r="29101"/>
          <a:stretch/>
        </p:blipFill>
        <p:spPr bwMode="auto">
          <a:xfrm>
            <a:off x="351612" y="2065589"/>
            <a:ext cx="1756548" cy="422037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oT Sensors | Humidity, Temperature Sensor and more">
            <a:extLst>
              <a:ext uri="{FF2B5EF4-FFF2-40B4-BE49-F238E27FC236}">
                <a16:creationId xmlns:a16="http://schemas.microsoft.com/office/drawing/2014/main" id="{BB7FE5EC-E3D0-4EBB-A853-C962CA47D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9603" y="1691708"/>
            <a:ext cx="6176214" cy="1811850"/>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a:extLst>
              <a:ext uri="{FF2B5EF4-FFF2-40B4-BE49-F238E27FC236}">
                <a16:creationId xmlns:a16="http://schemas.microsoft.com/office/drawing/2014/main" id="{C28FFB0B-B5E8-4287-9231-F9250E610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3582" y="2065589"/>
            <a:ext cx="2262403" cy="1603478"/>
          </a:xfrm>
          <a:prstGeom prst="rect">
            <a:avLst/>
          </a:prstGeom>
          <a:noFill/>
          <a:extLst>
            <a:ext uri="{909E8E84-426E-40DD-AFC4-6F175D3DCCD1}">
              <a14:hiddenFill xmlns:a14="http://schemas.microsoft.com/office/drawing/2010/main">
                <a:solidFill>
                  <a:srgbClr val="FFFFFF"/>
                </a:solidFill>
              </a14:hiddenFill>
            </a:ext>
          </a:extLst>
        </p:spPr>
      </p:pic>
      <p:pic>
        <p:nvPicPr>
          <p:cNvPr id="13332" name="Picture 20" descr="Regaining Control of Technology One Microchip at a Time">
            <a:extLst>
              <a:ext uri="{FF2B5EF4-FFF2-40B4-BE49-F238E27FC236}">
                <a16:creationId xmlns:a16="http://schemas.microsoft.com/office/drawing/2014/main" id="{FF6119A2-145E-4821-B2E7-2A2560A34A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0491" y="4280714"/>
            <a:ext cx="4697727" cy="244952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Tesla Model S Transparent Image | PNG Arts">
            <a:extLst>
              <a:ext uri="{FF2B5EF4-FFF2-40B4-BE49-F238E27FC236}">
                <a16:creationId xmlns:a16="http://schemas.microsoft.com/office/drawing/2014/main" id="{A46F140F-B4C2-4C7E-9CAE-4FA64CCF8C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23" t="12534" r="8076" b="8136"/>
          <a:stretch/>
        </p:blipFill>
        <p:spPr bwMode="auto">
          <a:xfrm>
            <a:off x="6607433" y="3763788"/>
            <a:ext cx="5492299" cy="2943779"/>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Watch SE 40mm Alum/Space Grey/Midnight Sport (default) 107337">
            <a:extLst>
              <a:ext uri="{FF2B5EF4-FFF2-40B4-BE49-F238E27FC236}">
                <a16:creationId xmlns:a16="http://schemas.microsoft.com/office/drawing/2014/main" id="{763B5CF5-DF56-4889-B811-9FE77DB1DB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2726" y="3429000"/>
            <a:ext cx="2262403" cy="2262403"/>
          </a:xfrm>
          <a:prstGeom prst="rect">
            <a:avLst/>
          </a:prstGeom>
          <a:noFill/>
          <a:extLst>
            <a:ext uri="{909E8E84-426E-40DD-AFC4-6F175D3DCCD1}">
              <a14:hiddenFill xmlns:a14="http://schemas.microsoft.com/office/drawing/2010/main">
                <a:solidFill>
                  <a:srgbClr val="FFFFFF"/>
                </a:solidFill>
              </a14:hiddenFill>
            </a:ext>
          </a:extLst>
        </p:spPr>
      </p:pic>
      <p:pic>
        <p:nvPicPr>
          <p:cNvPr id="13334" name="Picture 22" descr="DJI Mavic Pro Drone Transparent | PNG All">
            <a:extLst>
              <a:ext uri="{FF2B5EF4-FFF2-40B4-BE49-F238E27FC236}">
                <a16:creationId xmlns:a16="http://schemas.microsoft.com/office/drawing/2014/main" id="{0B087FE6-351F-4A46-9A26-DD1AA09044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5343" b="21818"/>
          <a:stretch/>
        </p:blipFill>
        <p:spPr bwMode="auto">
          <a:xfrm>
            <a:off x="5892930" y="637686"/>
            <a:ext cx="2245566" cy="1186535"/>
          </a:xfrm>
          <a:prstGeom prst="rect">
            <a:avLst/>
          </a:prstGeom>
          <a:noFill/>
          <a:extLst>
            <a:ext uri="{909E8E84-426E-40DD-AFC4-6F175D3DCCD1}">
              <a14:hiddenFill xmlns:a14="http://schemas.microsoft.com/office/drawing/2010/main">
                <a:solidFill>
                  <a:srgbClr val="FFFFFF"/>
                </a:solidFill>
              </a14:hiddenFill>
            </a:ext>
          </a:extLst>
        </p:spPr>
      </p:pic>
      <p:pic>
        <p:nvPicPr>
          <p:cNvPr id="13336" name="Picture 24" descr="Press Release: Global Sales Expansion | Boston Dynamics">
            <a:extLst>
              <a:ext uri="{FF2B5EF4-FFF2-40B4-BE49-F238E27FC236}">
                <a16:creationId xmlns:a16="http://schemas.microsoft.com/office/drawing/2014/main" id="{84F63A90-1BAA-427C-9D5D-7DD4AAAB93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1566" y="3325077"/>
            <a:ext cx="2394320" cy="134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061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916C-E1F6-4FA9-869D-2938FD3ED873}"/>
              </a:ext>
            </a:extLst>
          </p:cNvPr>
          <p:cNvSpPr>
            <a:spLocks noGrp="1"/>
          </p:cNvSpPr>
          <p:nvPr>
            <p:ph type="title"/>
          </p:nvPr>
        </p:nvSpPr>
        <p:spPr/>
        <p:txBody>
          <a:bodyPr>
            <a:normAutofit fontScale="90000"/>
          </a:bodyPr>
          <a:lstStyle/>
          <a:p>
            <a:r>
              <a:rPr lang="en-US" b="1" dirty="0"/>
              <a:t>Why Programming</a:t>
            </a:r>
            <a:r>
              <a:rPr lang="en-US" b="1" dirty="0">
                <a:solidFill>
                  <a:schemeClr val="accent3"/>
                </a:solidFill>
              </a:rPr>
              <a:t>?</a:t>
            </a:r>
            <a:endParaRPr lang="en-US" dirty="0"/>
          </a:p>
        </p:txBody>
      </p:sp>
      <p:sp>
        <p:nvSpPr>
          <p:cNvPr id="3" name="Content Placeholder 2">
            <a:extLst>
              <a:ext uri="{FF2B5EF4-FFF2-40B4-BE49-F238E27FC236}">
                <a16:creationId xmlns:a16="http://schemas.microsoft.com/office/drawing/2014/main" id="{8AD01ED9-6262-4AC8-856D-EBCCFF686800}"/>
              </a:ext>
            </a:extLst>
          </p:cNvPr>
          <p:cNvSpPr>
            <a:spLocks noGrp="1"/>
          </p:cNvSpPr>
          <p:nvPr>
            <p:ph idx="1"/>
          </p:nvPr>
        </p:nvSpPr>
        <p:spPr>
          <a:xfrm>
            <a:off x="838201" y="1825624"/>
            <a:ext cx="4689494" cy="4835479"/>
          </a:xfrm>
        </p:spPr>
        <p:txBody>
          <a:bodyPr>
            <a:normAutofit lnSpcReduction="10000"/>
          </a:bodyPr>
          <a:lstStyle/>
          <a:p>
            <a:r>
              <a:rPr lang="en-US" dirty="0"/>
              <a:t>Computers are everywhere</a:t>
            </a:r>
            <a:r>
              <a:rPr lang="en-US" dirty="0">
                <a:solidFill>
                  <a:schemeClr val="accent3"/>
                </a:solidFill>
              </a:rPr>
              <a:t>:</a:t>
            </a:r>
          </a:p>
          <a:p>
            <a:pPr lvl="1"/>
            <a:r>
              <a:rPr lang="en-US" dirty="0"/>
              <a:t>Learn to interact with them</a:t>
            </a:r>
            <a:r>
              <a:rPr lang="en-US" dirty="0">
                <a:solidFill>
                  <a:schemeClr val="accent3"/>
                </a:solidFill>
              </a:rPr>
              <a:t>.</a:t>
            </a:r>
          </a:p>
          <a:p>
            <a:pPr lvl="1"/>
            <a:r>
              <a:rPr lang="en-US" dirty="0"/>
              <a:t>Simplifies our jobs</a:t>
            </a:r>
            <a:r>
              <a:rPr lang="en-US" dirty="0">
                <a:solidFill>
                  <a:schemeClr val="accent3"/>
                </a:solidFill>
              </a:rPr>
              <a:t>.</a:t>
            </a:r>
          </a:p>
          <a:p>
            <a:r>
              <a:rPr lang="en-US" dirty="0"/>
              <a:t>Entrepreneurial opportunities </a:t>
            </a:r>
            <a:r>
              <a:rPr lang="en-US" dirty="0">
                <a:solidFill>
                  <a:schemeClr val="accent6"/>
                </a:solidFill>
              </a:rPr>
              <a:t>(</a:t>
            </a:r>
            <a:r>
              <a:rPr lang="en-US" dirty="0"/>
              <a:t>$$$</a:t>
            </a:r>
            <a:r>
              <a:rPr lang="en-US" dirty="0">
                <a:solidFill>
                  <a:schemeClr val="accent6"/>
                </a:solidFill>
              </a:rPr>
              <a:t>)</a:t>
            </a:r>
            <a:r>
              <a:rPr lang="en-US" dirty="0">
                <a:solidFill>
                  <a:schemeClr val="accent3"/>
                </a:solidFill>
              </a:rPr>
              <a:t>.</a:t>
            </a:r>
          </a:p>
          <a:p>
            <a:r>
              <a:rPr lang="en-US" dirty="0"/>
              <a:t>Necessary for engineering jobs</a:t>
            </a:r>
            <a:r>
              <a:rPr lang="en-US" dirty="0">
                <a:solidFill>
                  <a:schemeClr val="accent3"/>
                </a:solidFill>
              </a:rPr>
              <a:t>.</a:t>
            </a:r>
          </a:p>
          <a:p>
            <a:r>
              <a:rPr lang="en-US" dirty="0"/>
              <a:t>Research and development</a:t>
            </a:r>
            <a:r>
              <a:rPr lang="en-US" dirty="0">
                <a:solidFill>
                  <a:schemeClr val="accent3"/>
                </a:solidFill>
              </a:rPr>
              <a:t>.</a:t>
            </a:r>
          </a:p>
          <a:p>
            <a:r>
              <a:rPr lang="en-US" dirty="0"/>
              <a:t>Because it’s fun</a:t>
            </a:r>
            <a:r>
              <a:rPr lang="en-US" dirty="0">
                <a:solidFill>
                  <a:schemeClr val="accent3"/>
                </a:solidFill>
              </a:rPr>
              <a:t>!</a:t>
            </a:r>
          </a:p>
          <a:p>
            <a:endParaRPr lang="en-US" dirty="0"/>
          </a:p>
        </p:txBody>
      </p:sp>
      <p:sp>
        <p:nvSpPr>
          <p:cNvPr id="4" name="Rectangle 3">
            <a:extLst>
              <a:ext uri="{FF2B5EF4-FFF2-40B4-BE49-F238E27FC236}">
                <a16:creationId xmlns:a16="http://schemas.microsoft.com/office/drawing/2014/main" id="{FDC4834D-3A86-4451-9ECE-D53D96603409}"/>
              </a:ext>
            </a:extLst>
          </p:cNvPr>
          <p:cNvSpPr/>
          <p:nvPr/>
        </p:nvSpPr>
        <p:spPr>
          <a:xfrm>
            <a:off x="5961413" y="2561476"/>
            <a:ext cx="6225687" cy="41765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2">
            <a:extLst>
              <a:ext uri="{FF2B5EF4-FFF2-40B4-BE49-F238E27FC236}">
                <a16:creationId xmlns:a16="http://schemas.microsoft.com/office/drawing/2014/main" id="{AA8A7B5A-E7FD-48C9-87C2-3436791A51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39"/>
          <a:stretch/>
        </p:blipFill>
        <p:spPr bwMode="auto">
          <a:xfrm>
            <a:off x="9316494" y="589003"/>
            <a:ext cx="2772705" cy="656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a:extLst>
              <a:ext uri="{FF2B5EF4-FFF2-40B4-BE49-F238E27FC236}">
                <a16:creationId xmlns:a16="http://schemas.microsoft.com/office/drawing/2014/main" id="{B697AB0F-9F33-4452-9F13-B8F53B8A3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70259"/>
            <a:ext cx="6095999" cy="4067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987599-C4B9-492E-82EF-434871159EE8}"/>
              </a:ext>
            </a:extLst>
          </p:cNvPr>
          <p:cNvSpPr txBox="1"/>
          <p:nvPr/>
        </p:nvSpPr>
        <p:spPr>
          <a:xfrm>
            <a:off x="6091102" y="2713084"/>
            <a:ext cx="1733796"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Owner</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McEwen Mining Inc</a:t>
            </a:r>
            <a:r>
              <a:rPr lang="en-US" sz="1400" b="1" dirty="0">
                <a:solidFill>
                  <a:srgbClr val="FA930D"/>
                </a:solidFill>
                <a:latin typeface="Segoe UI" panose="020B0502040204020203" pitchFamily="34" charset="0"/>
                <a:cs typeface="Segoe UI" panose="020B0502040204020203" pitchFamily="34" charset="0"/>
              </a:rPr>
              <a:t>.</a:t>
            </a:r>
            <a:endParaRPr lang="en-CA" sz="1400" b="1" dirty="0">
              <a:solidFill>
                <a:srgbClr val="FA930D"/>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73D62F0-1324-46EC-B2DC-347C685359D8}"/>
              </a:ext>
            </a:extLst>
          </p:cNvPr>
          <p:cNvSpPr txBox="1"/>
          <p:nvPr/>
        </p:nvSpPr>
        <p:spPr>
          <a:xfrm>
            <a:off x="6697682" y="3367440"/>
            <a:ext cx="1894115"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CEO </a:t>
            </a:r>
            <a:r>
              <a:rPr lang="en-US" sz="1400" dirty="0">
                <a:solidFill>
                  <a:srgbClr val="FA930D"/>
                </a:solidFill>
                <a:latin typeface="Segoe UI" panose="020B0502040204020203" pitchFamily="34" charset="0"/>
                <a:cs typeface="Segoe UI" panose="020B0502040204020203" pitchFamily="34" charset="0"/>
              </a:rPr>
              <a:t>of </a:t>
            </a:r>
            <a:r>
              <a:rPr lang="en-US" sz="1400" b="1" dirty="0">
                <a:solidFill>
                  <a:srgbClr val="FFFFFF"/>
                </a:solidFill>
                <a:latin typeface="Segoe UI" panose="020B0502040204020203" pitchFamily="34" charset="0"/>
                <a:cs typeface="Segoe UI" panose="020B0502040204020203" pitchFamily="34" charset="0"/>
              </a:rPr>
              <a:t>Franco</a:t>
            </a:r>
            <a:r>
              <a:rPr lang="en-US" sz="1400" b="1" dirty="0">
                <a:solidFill>
                  <a:srgbClr val="FA930D"/>
                </a:solidFill>
                <a:latin typeface="Segoe UI" panose="020B0502040204020203" pitchFamily="34" charset="0"/>
                <a:cs typeface="Segoe UI" panose="020B0502040204020203" pitchFamily="34" charset="0"/>
              </a:rPr>
              <a:t>-</a:t>
            </a:r>
            <a:r>
              <a:rPr lang="en-US" sz="1400" b="1" dirty="0">
                <a:solidFill>
                  <a:srgbClr val="FFFFFF"/>
                </a:solidFill>
                <a:latin typeface="Segoe UI" panose="020B0502040204020203" pitchFamily="34" charset="0"/>
                <a:cs typeface="Segoe UI" panose="020B0502040204020203" pitchFamily="34" charset="0"/>
              </a:rPr>
              <a:t>Nevada Corporation  </a:t>
            </a:r>
            <a:endParaRPr lang="en-CA" sz="1400" b="1" dirty="0">
              <a:solidFill>
                <a:srgbClr val="FFFFFF"/>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FEB8185-6385-4D4B-81B0-3CCC4BF9DA84}"/>
              </a:ext>
            </a:extLst>
          </p:cNvPr>
          <p:cNvSpPr txBox="1"/>
          <p:nvPr/>
        </p:nvSpPr>
        <p:spPr>
          <a:xfrm>
            <a:off x="8083658" y="2713084"/>
            <a:ext cx="1733796"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President</a:t>
            </a:r>
            <a:r>
              <a:rPr lang="en-US" sz="1400" dirty="0">
                <a:solidFill>
                  <a:srgbClr val="FA930D"/>
                </a:solidFill>
                <a:latin typeface="Segoe UI" panose="020B0502040204020203" pitchFamily="34" charset="0"/>
                <a:cs typeface="Segoe UI" panose="020B0502040204020203" pitchFamily="34" charset="0"/>
              </a:rPr>
              <a:t> 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Cisco</a:t>
            </a:r>
            <a:r>
              <a:rPr lang="en-US" sz="1400" b="1"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Systems Canada</a:t>
            </a:r>
            <a:endParaRPr lang="en-CA" sz="1400" b="1" dirty="0">
              <a:solidFill>
                <a:srgbClr val="FFFFFF"/>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2D4D596C-39B9-49C7-943C-28AE9F62F40B}"/>
              </a:ext>
            </a:extLst>
          </p:cNvPr>
          <p:cNvSpPr txBox="1"/>
          <p:nvPr/>
        </p:nvSpPr>
        <p:spPr>
          <a:xfrm>
            <a:off x="9268692" y="3325296"/>
            <a:ext cx="1496290"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SHARK</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on</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FFFFF"/>
                </a:solidFill>
                <a:latin typeface="Segoe UI" panose="020B0502040204020203" pitchFamily="34" charset="0"/>
                <a:cs typeface="Segoe UI" panose="020B0502040204020203" pitchFamily="34" charset="0"/>
              </a:rPr>
              <a:t>ABC</a:t>
            </a:r>
            <a:r>
              <a:rPr lang="en-US" sz="1400" dirty="0">
                <a:solidFill>
                  <a:srgbClr val="FA930D"/>
                </a:solidFill>
                <a:latin typeface="Segoe UI" panose="020B0502040204020203" pitchFamily="34" charset="0"/>
                <a:cs typeface="Segoe UI" panose="020B0502040204020203" pitchFamily="34" charset="0"/>
              </a:rPr>
              <a:t>’</a:t>
            </a:r>
            <a:r>
              <a:rPr lang="en-US" sz="1400" dirty="0">
                <a:solidFill>
                  <a:srgbClr val="FFFFFF"/>
                </a:solidFill>
                <a:latin typeface="Segoe UI" panose="020B0502040204020203" pitchFamily="34" charset="0"/>
                <a:cs typeface="Segoe UI" panose="020B0502040204020203" pitchFamily="34" charset="0"/>
              </a:rPr>
              <a:t>s</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Shark Tank</a:t>
            </a:r>
            <a:endParaRPr lang="en-CA" sz="1400" b="1" dirty="0">
              <a:solidFill>
                <a:srgbClr val="FFFFFF"/>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1FD53B99-A786-4AD5-A0A6-9080311E166D}"/>
              </a:ext>
            </a:extLst>
          </p:cNvPr>
          <p:cNvSpPr txBox="1"/>
          <p:nvPr/>
        </p:nvSpPr>
        <p:spPr>
          <a:xfrm>
            <a:off x="10551437" y="2974394"/>
            <a:ext cx="1604725" cy="307777"/>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COO</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Goldcorp</a:t>
            </a:r>
            <a:endParaRPr lang="en-CA" sz="1400" b="1" dirty="0">
              <a:solidFill>
                <a:srgbClr val="FFFFFF"/>
              </a:solidFill>
              <a:latin typeface="Segoe UI" panose="020B0502040204020203" pitchFamily="34" charset="0"/>
              <a:cs typeface="Segoe UI" panose="020B0502040204020203" pitchFamily="34" charset="0"/>
            </a:endParaRPr>
          </a:p>
        </p:txBody>
      </p:sp>
      <p:pic>
        <p:nvPicPr>
          <p:cNvPr id="12" name="Picture 2" descr="Sebastian Goodfellow">
            <a:extLst>
              <a:ext uri="{FF2B5EF4-FFF2-40B4-BE49-F238E27FC236}">
                <a16:creationId xmlns:a16="http://schemas.microsoft.com/office/drawing/2014/main" id="{00C21A4F-7E41-4BB9-A594-49C16A8D1B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378" y="810297"/>
            <a:ext cx="1449946" cy="1449946"/>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2" descr="Kore GeoSystems">
            <a:extLst>
              <a:ext uri="{FF2B5EF4-FFF2-40B4-BE49-F238E27FC236}">
                <a16:creationId xmlns:a16="http://schemas.microsoft.com/office/drawing/2014/main" id="{1D30E369-2577-4A3F-95A1-49E84C58E0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9998" y="1484893"/>
            <a:ext cx="1573332" cy="5216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84E5E79-D8C5-44DB-BBE9-D2558FA9173D}"/>
              </a:ext>
            </a:extLst>
          </p:cNvPr>
          <p:cNvSpPr txBox="1"/>
          <p:nvPr/>
        </p:nvSpPr>
        <p:spPr>
          <a:xfrm>
            <a:off x="7586571" y="2018749"/>
            <a:ext cx="2520498" cy="369332"/>
          </a:xfrm>
          <a:prstGeom prst="rect">
            <a:avLst/>
          </a:prstGeom>
          <a:noFill/>
        </p:spPr>
        <p:txBody>
          <a:bodyPr wrap="none" rtlCol="0">
            <a:spAutoFit/>
          </a:bodyPr>
          <a:lstStyle/>
          <a:p>
            <a:r>
              <a:rPr lang="en-US" dirty="0">
                <a:solidFill>
                  <a:schemeClr val="accent6"/>
                </a:solidFill>
              </a:rPr>
              <a:t>$</a:t>
            </a:r>
            <a:r>
              <a:rPr lang="en-US" dirty="0">
                <a:solidFill>
                  <a:srgbClr val="FFFFFF"/>
                </a:solidFill>
              </a:rPr>
              <a:t>1</a:t>
            </a:r>
            <a:r>
              <a:rPr lang="en-US" dirty="0">
                <a:solidFill>
                  <a:schemeClr val="accent6"/>
                </a:solidFill>
              </a:rPr>
              <a:t>,</a:t>
            </a:r>
            <a:r>
              <a:rPr lang="en-US" dirty="0">
                <a:solidFill>
                  <a:srgbClr val="FFFFFF"/>
                </a:solidFill>
              </a:rPr>
              <a:t>000</a:t>
            </a:r>
            <a:r>
              <a:rPr lang="en-US" dirty="0">
                <a:solidFill>
                  <a:schemeClr val="accent6"/>
                </a:solidFill>
              </a:rPr>
              <a:t>,</a:t>
            </a:r>
            <a:r>
              <a:rPr lang="en-US" dirty="0">
                <a:solidFill>
                  <a:srgbClr val="FFFFFF"/>
                </a:solidFill>
              </a:rPr>
              <a:t>000 Investment</a:t>
            </a:r>
            <a:r>
              <a:rPr lang="en-US" dirty="0">
                <a:solidFill>
                  <a:schemeClr val="accent6"/>
                </a:solidFill>
              </a:rPr>
              <a:t>.</a:t>
            </a:r>
          </a:p>
        </p:txBody>
      </p:sp>
    </p:spTree>
    <p:extLst>
      <p:ext uri="{BB962C8B-B14F-4D97-AF65-F5344CB8AC3E}">
        <p14:creationId xmlns:p14="http://schemas.microsoft.com/office/powerpoint/2010/main" val="3323072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0F18-C8F5-4E76-9F68-50E71A14EB7A}"/>
              </a:ext>
            </a:extLst>
          </p:cNvPr>
          <p:cNvSpPr>
            <a:spLocks noGrp="1"/>
          </p:cNvSpPr>
          <p:nvPr>
            <p:ph type="title"/>
          </p:nvPr>
        </p:nvSpPr>
        <p:spPr/>
        <p:txBody>
          <a:bodyPr>
            <a:normAutofit fontScale="90000"/>
          </a:bodyPr>
          <a:lstStyle/>
          <a:p>
            <a:r>
              <a:rPr lang="en-US" b="1" dirty="0"/>
              <a:t>What is Programming</a:t>
            </a:r>
            <a:r>
              <a:rPr lang="en-US" b="1" dirty="0">
                <a:solidFill>
                  <a:schemeClr val="accent2"/>
                </a:solidFill>
              </a:rPr>
              <a:t>?</a:t>
            </a:r>
          </a:p>
        </p:txBody>
      </p:sp>
      <p:sp>
        <p:nvSpPr>
          <p:cNvPr id="3" name="Content Placeholder 2">
            <a:extLst>
              <a:ext uri="{FF2B5EF4-FFF2-40B4-BE49-F238E27FC236}">
                <a16:creationId xmlns:a16="http://schemas.microsoft.com/office/drawing/2014/main" id="{734EFC58-F4AF-4D45-A52D-6B691F13F9C9}"/>
              </a:ext>
            </a:extLst>
          </p:cNvPr>
          <p:cNvSpPr>
            <a:spLocks noGrp="1"/>
          </p:cNvSpPr>
          <p:nvPr>
            <p:ph idx="1"/>
          </p:nvPr>
        </p:nvSpPr>
        <p:spPr>
          <a:xfrm>
            <a:off x="838200" y="1825625"/>
            <a:ext cx="10515600" cy="2488468"/>
          </a:xfrm>
        </p:spPr>
        <p:txBody>
          <a:bodyPr/>
          <a:lstStyle/>
          <a:p>
            <a:r>
              <a:rPr lang="en-US" dirty="0"/>
              <a:t>A way of telling a computer what to do</a:t>
            </a:r>
            <a:r>
              <a:rPr lang="en-US" dirty="0">
                <a:solidFill>
                  <a:schemeClr val="accent3"/>
                </a:solidFill>
              </a:rPr>
              <a:t>.</a:t>
            </a:r>
          </a:p>
          <a:p>
            <a:r>
              <a:rPr lang="en-US" dirty="0"/>
              <a:t>A computer can’t infer </a:t>
            </a:r>
            <a:r>
              <a:rPr lang="en-US" dirty="0">
                <a:solidFill>
                  <a:schemeClr val="accent6"/>
                </a:solidFill>
              </a:rPr>
              <a:t>(</a:t>
            </a:r>
            <a:r>
              <a:rPr lang="en-US" dirty="0">
                <a:solidFill>
                  <a:schemeClr val="accent3"/>
                </a:solidFill>
              </a:rPr>
              <a:t>…</a:t>
            </a:r>
            <a:r>
              <a:rPr lang="en-US" dirty="0"/>
              <a:t>yet</a:t>
            </a:r>
            <a:r>
              <a:rPr lang="en-US" dirty="0">
                <a:solidFill>
                  <a:schemeClr val="accent6"/>
                </a:solidFill>
              </a:rPr>
              <a:t>)</a:t>
            </a:r>
            <a:r>
              <a:rPr lang="en-US" dirty="0">
                <a:solidFill>
                  <a:schemeClr val="accent3"/>
                </a:solidFill>
              </a:rPr>
              <a:t>.</a:t>
            </a:r>
          </a:p>
          <a:p>
            <a:pPr lvl="1"/>
            <a:r>
              <a:rPr lang="en-US" dirty="0"/>
              <a:t>Need to tell a computer every single step it needs to do, in a language it can understand</a:t>
            </a:r>
            <a:r>
              <a:rPr lang="en-US" dirty="0">
                <a:solidFill>
                  <a:schemeClr val="accent3"/>
                </a:solidFill>
              </a:rPr>
              <a:t>.</a:t>
            </a:r>
          </a:p>
          <a:p>
            <a:pPr lvl="1"/>
            <a:r>
              <a:rPr lang="en-US" dirty="0"/>
              <a:t>How would you request an egg for breakfast to a chef and to a computer</a:t>
            </a:r>
            <a:r>
              <a:rPr lang="en-US" dirty="0">
                <a:solidFill>
                  <a:schemeClr val="accent3"/>
                </a:solidFill>
              </a:rPr>
              <a:t>/</a:t>
            </a:r>
            <a:r>
              <a:rPr lang="en-US" dirty="0"/>
              <a:t>robot</a:t>
            </a:r>
            <a:r>
              <a:rPr lang="en-US" dirty="0">
                <a:solidFill>
                  <a:schemeClr val="accent3"/>
                </a:solidFill>
              </a:rPr>
              <a:t>?</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BC1D87F-57FC-4A8D-9E30-1DB8A39BA033}"/>
              </a:ext>
            </a:extLst>
          </p:cNvPr>
          <p:cNvSpPr txBox="1">
            <a:spLocks/>
          </p:cNvSpPr>
          <p:nvPr/>
        </p:nvSpPr>
        <p:spPr>
          <a:xfrm>
            <a:off x="838200" y="4557102"/>
            <a:ext cx="5085862" cy="171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To a Chef</a:t>
            </a:r>
          </a:p>
          <a:p>
            <a:pPr marL="914400" lvl="1" indent="-457200">
              <a:buFont typeface="+mj-lt"/>
              <a:buAutoNum type="arabicPeriod"/>
            </a:pPr>
            <a:r>
              <a:rPr lang="en-US" sz="2000" dirty="0"/>
              <a:t>Sunny</a:t>
            </a:r>
            <a:r>
              <a:rPr lang="en-US" sz="2000" dirty="0">
                <a:solidFill>
                  <a:schemeClr val="accent6"/>
                </a:solidFill>
              </a:rPr>
              <a:t>-</a:t>
            </a:r>
            <a:r>
              <a:rPr lang="en-US" sz="2000" dirty="0"/>
              <a:t>side up</a:t>
            </a:r>
            <a:r>
              <a:rPr lang="en-US" sz="2000" dirty="0">
                <a:solidFill>
                  <a:schemeClr val="accent6"/>
                </a:solidFill>
              </a:rPr>
              <a:t>,</a:t>
            </a:r>
            <a:r>
              <a:rPr lang="en-US" sz="2000" dirty="0"/>
              <a:t> please</a:t>
            </a:r>
            <a:r>
              <a:rPr lang="en-US" sz="2000" dirty="0">
                <a:solidFill>
                  <a:schemeClr val="accent6"/>
                </a:solidFill>
              </a:rPr>
              <a:t>!</a:t>
            </a:r>
          </a:p>
          <a:p>
            <a:endParaRPr lang="en-US" sz="2400" dirty="0"/>
          </a:p>
          <a:p>
            <a:endParaRPr lang="en-US" sz="2400" dirty="0"/>
          </a:p>
          <a:p>
            <a:endParaRPr lang="en-US" sz="2400" dirty="0"/>
          </a:p>
        </p:txBody>
      </p:sp>
      <p:sp>
        <p:nvSpPr>
          <p:cNvPr id="5" name="Content Placeholder 2">
            <a:extLst>
              <a:ext uri="{FF2B5EF4-FFF2-40B4-BE49-F238E27FC236}">
                <a16:creationId xmlns:a16="http://schemas.microsoft.com/office/drawing/2014/main" id="{82C4FAA2-BD76-4214-9699-BE755A4886AF}"/>
              </a:ext>
            </a:extLst>
          </p:cNvPr>
          <p:cNvSpPr txBox="1">
            <a:spLocks/>
          </p:cNvSpPr>
          <p:nvPr/>
        </p:nvSpPr>
        <p:spPr>
          <a:xfrm>
            <a:off x="6267938" y="4557102"/>
            <a:ext cx="5085862" cy="21250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 a Computer</a:t>
            </a:r>
          </a:p>
          <a:p>
            <a:pPr marL="914400" lvl="1" indent="-457200">
              <a:buFont typeface="+mj-lt"/>
              <a:buAutoNum type="arabicPeriod"/>
            </a:pPr>
            <a:r>
              <a:rPr lang="en-US" dirty="0">
                <a:solidFill>
                  <a:schemeClr val="accent6"/>
                </a:solidFill>
              </a:rPr>
              <a:t>“</a:t>
            </a:r>
            <a:r>
              <a:rPr lang="en-US" dirty="0"/>
              <a:t>Turn on stove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out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one egg out of fridge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Crack egg</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Pour egg into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Wait 5 minutes</a:t>
            </a:r>
            <a:r>
              <a:rPr lang="en-US" dirty="0">
                <a:solidFill>
                  <a:schemeClr val="accent6"/>
                </a:solidFill>
              </a:rPr>
              <a:t>”</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32338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838200" y="829113"/>
            <a:ext cx="4366846" cy="17499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a:t>How to Program a Computer</a:t>
            </a:r>
            <a:r>
              <a:rPr lang="en-US" b="1">
                <a:solidFill>
                  <a:schemeClr val="accent2"/>
                </a:solidFill>
              </a:rPr>
              <a:t>.</a:t>
            </a:r>
            <a:endParaRPr lang="en-US" b="1" dirty="0">
              <a:solidFill>
                <a:schemeClr val="accent2"/>
              </a:solidFill>
            </a:endParaRP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23" y="2282840"/>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Katia Ossetchkina – Grasselli&amp;#39;s Geomechanics Group">
            <a:extLst>
              <a:ext uri="{FF2B5EF4-FFF2-40B4-BE49-F238E27FC236}">
                <a16:creationId xmlns:a16="http://schemas.microsoft.com/office/drawing/2014/main" id="{9017975B-A6C5-4421-8436-7435B31B66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005733"/>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2" descr="Katia Ossetchkina – Grasselli&amp;#39;s Geomechanics Group">
            <a:extLst>
              <a:ext uri="{FF2B5EF4-FFF2-40B4-BE49-F238E27FC236}">
                <a16:creationId xmlns:a16="http://schemas.microsoft.com/office/drawing/2014/main" id="{42C76072-BAFC-4F65-BA07-A6B7D07E82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769296"/>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a:endCxn id="19" idx="6"/>
          </p:cNvCxnSpPr>
          <p:nvPr/>
        </p:nvCxnSpPr>
        <p:spPr>
          <a:xfrm flipH="1">
            <a:off x="6070043" y="1045552"/>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stCxn id="19" idx="6"/>
            <a:endCxn id="10" idx="1"/>
          </p:cNvCxnSpPr>
          <p:nvPr/>
        </p:nvCxnSpPr>
        <p:spPr>
          <a:xfrm>
            <a:off x="6070043" y="1410623"/>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a:endCxn id="20" idx="6"/>
          </p:cNvCxnSpPr>
          <p:nvPr/>
        </p:nvCxnSpPr>
        <p:spPr>
          <a:xfrm flipH="1">
            <a:off x="6070043" y="1798370"/>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stCxn id="20" idx="6"/>
            <a:endCxn id="11" idx="1"/>
          </p:cNvCxnSpPr>
          <p:nvPr/>
        </p:nvCxnSpPr>
        <p:spPr>
          <a:xfrm>
            <a:off x="6070043" y="2174186"/>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4960258" y="2654107"/>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4960258" y="3391791"/>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380343" y="2553196"/>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380343" y="2938638"/>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380343" y="3306014"/>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380343" y="3676322"/>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machine language course - Cheap Online Shopping -">
            <a:extLst>
              <a:ext uri="{FF2B5EF4-FFF2-40B4-BE49-F238E27FC236}">
                <a16:creationId xmlns:a16="http://schemas.microsoft.com/office/drawing/2014/main" id="{3347633E-4F6D-85EF-D400-FE1AF779D0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197"/>
          <a:stretch/>
        </p:blipFill>
        <p:spPr bwMode="auto">
          <a:xfrm>
            <a:off x="262876" y="3676322"/>
            <a:ext cx="4182688" cy="219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095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t>Simple and clear syntax</a:t>
            </a:r>
            <a:r>
              <a:rPr lang="en-US" dirty="0">
                <a:solidFill>
                  <a:schemeClr val="accent2"/>
                </a:solidFill>
              </a:rPr>
              <a:t>.</a:t>
            </a:r>
          </a:p>
          <a:p>
            <a:r>
              <a:rPr lang="en-US" dirty="0"/>
              <a:t>Large open</a:t>
            </a:r>
            <a:r>
              <a:rPr lang="en-US" dirty="0">
                <a:solidFill>
                  <a:schemeClr val="accent6"/>
                </a:solidFill>
              </a:rPr>
              <a:t>-</a:t>
            </a:r>
            <a:r>
              <a:rPr lang="en-US" dirty="0"/>
              <a:t>source community</a:t>
            </a:r>
            <a:r>
              <a:rPr lang="en-US" dirty="0">
                <a:solidFill>
                  <a:schemeClr val="accent2"/>
                </a:solidFill>
              </a:rPr>
              <a:t>.</a:t>
            </a:r>
          </a:p>
          <a:p>
            <a:r>
              <a:rPr lang="en-US" dirty="0"/>
              <a:t>Used by Google</a:t>
            </a:r>
            <a:r>
              <a:rPr lang="en-US" dirty="0">
                <a:solidFill>
                  <a:schemeClr val="accent2"/>
                </a:solidFill>
              </a:rPr>
              <a:t>,</a:t>
            </a:r>
            <a:r>
              <a:rPr lang="en-US" dirty="0"/>
              <a:t> Firefox</a:t>
            </a:r>
            <a:r>
              <a:rPr lang="en-US" dirty="0">
                <a:solidFill>
                  <a:schemeClr val="accent2"/>
                </a:solidFill>
              </a:rPr>
              <a:t>,</a:t>
            </a:r>
            <a:r>
              <a:rPr lang="en-US" dirty="0"/>
              <a:t> Dropbox</a:t>
            </a:r>
            <a:r>
              <a:rPr lang="en-US" dirty="0">
                <a:solidFill>
                  <a:schemeClr val="accent2"/>
                </a:solidFill>
              </a:rPr>
              <a:t>,</a:t>
            </a:r>
            <a:r>
              <a:rPr lang="en-US" dirty="0"/>
              <a:t> Youtube</a:t>
            </a:r>
            <a:r>
              <a:rPr lang="en-US" dirty="0">
                <a:solidFill>
                  <a:schemeClr val="accent2"/>
                </a:solidFill>
              </a:rPr>
              <a:t>,</a:t>
            </a:r>
            <a:r>
              <a:rPr lang="en-US" dirty="0"/>
              <a:t> Instagram</a:t>
            </a:r>
            <a:r>
              <a:rPr lang="en-US" dirty="0">
                <a:solidFill>
                  <a:schemeClr val="accent2"/>
                </a:solidFill>
              </a:rPr>
              <a:t>,</a:t>
            </a:r>
            <a:r>
              <a:rPr lang="en-US" dirty="0"/>
              <a:t> Yelp</a:t>
            </a:r>
            <a:r>
              <a:rPr lang="en-US" dirty="0">
                <a:solidFill>
                  <a:schemeClr val="accent2"/>
                </a:solidFill>
              </a:rPr>
              <a:t>,</a:t>
            </a:r>
            <a:r>
              <a:rPr lang="en-US" dirty="0"/>
              <a:t> NASA</a:t>
            </a:r>
            <a:r>
              <a:rPr lang="en-US" dirty="0">
                <a:solidFill>
                  <a:schemeClr val="accent2"/>
                </a:solidFill>
              </a:rPr>
              <a:t>,</a:t>
            </a:r>
            <a:r>
              <a:rPr lang="en-US" dirty="0"/>
              <a:t> CIA</a:t>
            </a:r>
            <a:r>
              <a:rPr lang="en-US" dirty="0">
                <a:solidFill>
                  <a:schemeClr val="accent2"/>
                </a:solidFill>
              </a:rPr>
              <a:t>,</a:t>
            </a:r>
            <a:r>
              <a:rPr lang="en-US" dirty="0"/>
              <a:t> etc</a:t>
            </a:r>
            <a:r>
              <a:rPr lang="en-US" dirty="0">
                <a:solidFill>
                  <a:schemeClr val="accent2"/>
                </a:solidFill>
              </a:rPr>
              <a:t>.</a:t>
            </a:r>
          </a:p>
          <a:p>
            <a:r>
              <a:rPr lang="en-US" dirty="0"/>
              <a:t>The Artificial Intelligence </a:t>
            </a:r>
            <a:r>
              <a:rPr lang="en-US" dirty="0">
                <a:solidFill>
                  <a:schemeClr val="accent6"/>
                </a:solidFill>
              </a:rPr>
              <a:t>(</a:t>
            </a:r>
            <a:r>
              <a:rPr lang="en-US" dirty="0"/>
              <a:t>AI</a:t>
            </a:r>
            <a:r>
              <a:rPr lang="en-US" dirty="0">
                <a:solidFill>
                  <a:schemeClr val="accent6"/>
                </a:solidFill>
              </a:rPr>
              <a:t>)</a:t>
            </a:r>
            <a:r>
              <a:rPr lang="en-US" dirty="0"/>
              <a:t> community overwhelmingly uses Python</a:t>
            </a:r>
            <a:r>
              <a:rPr lang="en-US" dirty="0">
                <a:solidFill>
                  <a:schemeClr val="accent2"/>
                </a:solidFill>
              </a:rPr>
              <a:t>.</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ython script to generate Meme | Daily Python #11 | by Ajinkya Sonawane |  Daily Python | Medium">
            <a:extLst>
              <a:ext uri="{FF2B5EF4-FFF2-40B4-BE49-F238E27FC236}">
                <a16:creationId xmlns:a16="http://schemas.microsoft.com/office/drawing/2014/main" id="{59A404B0-787B-6A58-850E-D5921F5DC5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67" t="13043" r="24122" b="18550"/>
          <a:stretch/>
        </p:blipFill>
        <p:spPr bwMode="auto">
          <a:xfrm>
            <a:off x="6381628" y="1337682"/>
            <a:ext cx="5013960" cy="469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7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Ben</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0" y="1825624"/>
            <a:ext cx="7979979" cy="4835479"/>
          </a:xfrm>
        </p:spPr>
        <p:txBody>
          <a:bodyPr/>
          <a:lstStyle/>
          <a:p>
            <a:r>
              <a:rPr lang="en-US" dirty="0"/>
              <a:t>Bachelor of Electrical &amp; Biomedical Engineering @ McMaster University 2015</a:t>
            </a:r>
          </a:p>
          <a:p>
            <a:pPr lvl="1"/>
            <a:r>
              <a:rPr lang="en-US" dirty="0"/>
              <a:t>Realized the power of programming (and how it can be used for good, not evil)</a:t>
            </a:r>
          </a:p>
          <a:p>
            <a:r>
              <a:rPr lang="en-US" dirty="0"/>
              <a:t>Master of Biomedical Engineering </a:t>
            </a:r>
            <a:br>
              <a:rPr lang="en-US" dirty="0"/>
            </a:br>
            <a:r>
              <a:rPr lang="en-US" dirty="0"/>
              <a:t>@ University of Toronto 2020</a:t>
            </a:r>
          </a:p>
          <a:p>
            <a:pPr lvl="1"/>
            <a:r>
              <a:rPr lang="en-US" dirty="0"/>
              <a:t>Hold up… people will pay me for ‘playing’ on my computer?</a:t>
            </a:r>
          </a:p>
          <a:p>
            <a:r>
              <a:rPr lang="en-US" dirty="0"/>
              <a:t>In between obtaining degrees I spent time programming a few different projects…</a:t>
            </a:r>
          </a:p>
          <a:p>
            <a:endParaRPr lang="en-US" dirty="0">
              <a:solidFill>
                <a:schemeClr val="accent2"/>
              </a:solidFill>
            </a:endParaRPr>
          </a:p>
        </p:txBody>
      </p:sp>
      <p:pic>
        <p:nvPicPr>
          <p:cNvPr id="1030" name="Picture 6" descr="Profile photo of Ben Kinsella">
            <a:extLst>
              <a:ext uri="{FF2B5EF4-FFF2-40B4-BE49-F238E27FC236}">
                <a16:creationId xmlns:a16="http://schemas.microsoft.com/office/drawing/2014/main" id="{ECBF6ACB-1BDA-441B-8C4F-5D7FA670B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345" y="778714"/>
            <a:ext cx="2580154" cy="2580154"/>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25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solidFill>
                  <a:schemeClr val="tx1">
                    <a:lumMod val="75000"/>
                  </a:schemeClr>
                </a:solidFill>
              </a:rPr>
              <a:t>Simple and clear syntax.</a:t>
            </a:r>
          </a:p>
          <a:p>
            <a:r>
              <a:rPr lang="en-US" dirty="0">
                <a:solidFill>
                  <a:schemeClr val="tx1">
                    <a:lumMod val="75000"/>
                  </a:schemeClr>
                </a:solidFill>
              </a:rPr>
              <a:t>Large open-source community.</a:t>
            </a:r>
          </a:p>
          <a:p>
            <a:r>
              <a:rPr lang="en-US" dirty="0">
                <a:solidFill>
                  <a:schemeClr val="tx1">
                    <a:lumMod val="75000"/>
                  </a:schemeClr>
                </a:solidFill>
              </a:rPr>
              <a:t>Used by Google, Firefox, Dropbox, Youtube, Instagram, Yelp, NASA, CIA, etc.</a:t>
            </a:r>
          </a:p>
          <a:p>
            <a:r>
              <a:rPr lang="en-US" dirty="0">
                <a:solidFill>
                  <a:schemeClr val="tx1">
                    <a:lumMod val="75000"/>
                  </a:schemeClr>
                </a:solidFill>
              </a:rPr>
              <a:t>The Artificial Intelligence (AI) community overwhelmingly uses Python.</a:t>
            </a:r>
          </a:p>
        </p:txBody>
      </p:sp>
      <p:sp>
        <p:nvSpPr>
          <p:cNvPr id="3" name="TextBox 2">
            <a:extLst>
              <a:ext uri="{FF2B5EF4-FFF2-40B4-BE49-F238E27FC236}">
                <a16:creationId xmlns:a16="http://schemas.microsoft.com/office/drawing/2014/main" id="{984C7374-0980-488D-A90E-9EB151492A7A}"/>
              </a:ext>
            </a:extLst>
          </p:cNvPr>
          <p:cNvSpPr txBox="1"/>
          <p:nvPr/>
        </p:nvSpPr>
        <p:spPr>
          <a:xfrm>
            <a:off x="5818034" y="1870944"/>
            <a:ext cx="6373966" cy="2031325"/>
          </a:xfrm>
          <a:prstGeom prst="rect">
            <a:avLst/>
          </a:prstGeom>
          <a:noFill/>
        </p:spPr>
        <p:txBody>
          <a:bodyPr wrap="square" rtlCol="0">
            <a:spAutoFit/>
          </a:bodyPr>
          <a:lstStyle/>
          <a:p>
            <a:r>
              <a:rPr lang="en-US" b="1" dirty="0">
                <a:solidFill>
                  <a:srgbClr val="00FF00"/>
                </a:solidFill>
                <a:latin typeface="Courier New" panose="02070309020205020404" pitchFamily="49" charset="0"/>
                <a:cs typeface="Courier New" panose="02070309020205020404" pitchFamily="49" charset="0"/>
              </a:rPr>
              <a:t>public class HelloWorld</a:t>
            </a:r>
          </a:p>
          <a:p>
            <a:r>
              <a:rPr lang="en-US" b="1" dirty="0">
                <a:solidFill>
                  <a:srgbClr val="00FF00"/>
                </a:solidFill>
                <a:latin typeface="Courier New" panose="02070309020205020404" pitchFamily="49" charset="0"/>
                <a:cs typeface="Courier New" panose="02070309020205020404" pitchFamily="49" charset="0"/>
              </a:rPr>
              <a:t>{</a:t>
            </a:r>
          </a:p>
          <a:p>
            <a:r>
              <a:rPr lang="en-US" b="1" dirty="0">
                <a:solidFill>
                  <a:srgbClr val="00FF00"/>
                </a:solidFill>
                <a:latin typeface="Courier New" panose="02070309020205020404" pitchFamily="49" charset="0"/>
                <a:cs typeface="Courier New" panose="02070309020205020404" pitchFamily="49" charset="0"/>
              </a:rPr>
              <a:t>     public static void main(String[ ] args)</a:t>
            </a:r>
          </a:p>
          <a:p>
            <a:r>
              <a:rPr lang="en-US" b="1" dirty="0">
                <a:solidFill>
                  <a:srgbClr val="00FF00"/>
                </a:solidFill>
                <a:latin typeface="Courier New" panose="02070309020205020404" pitchFamily="49" charset="0"/>
                <a:cs typeface="Courier New" panose="02070309020205020404" pitchFamily="49" charset="0"/>
              </a:rPr>
              <a:t>     {</a:t>
            </a:r>
          </a:p>
          <a:p>
            <a:r>
              <a:rPr lang="en-US" b="1" dirty="0">
                <a:solidFill>
                  <a:srgbClr val="00FF00"/>
                </a:solidFill>
                <a:latin typeface="Courier New" panose="02070309020205020404" pitchFamily="49" charset="0"/>
                <a:cs typeface="Courier New" panose="02070309020205020404" pitchFamily="49" charset="0"/>
              </a:rPr>
              <a:t>          system.out.println(“Hello World!”);</a:t>
            </a:r>
          </a:p>
          <a:p>
            <a:r>
              <a:rPr lang="en-US" b="1" dirty="0">
                <a:solidFill>
                  <a:srgbClr val="00FF00"/>
                </a:solidFill>
                <a:latin typeface="Courier New" panose="02070309020205020404" pitchFamily="49" charset="0"/>
                <a:cs typeface="Courier New" panose="02070309020205020404" pitchFamily="49" charset="0"/>
              </a:rPr>
              <a:t>     }</a:t>
            </a:r>
          </a:p>
          <a:p>
            <a:r>
              <a:rPr lang="en-US" b="1" dirty="0">
                <a:solidFill>
                  <a:srgbClr val="00FF00"/>
                </a:solidFill>
                <a:latin typeface="Courier New" panose="02070309020205020404" pitchFamily="49" charset="0"/>
                <a:cs typeface="Courier New" panose="02070309020205020404" pitchFamily="49" charset="0"/>
              </a:rPr>
              <a:t>}</a:t>
            </a:r>
          </a:p>
        </p:txBody>
      </p:sp>
      <p:pic>
        <p:nvPicPr>
          <p:cNvPr id="6" name="Picture 2" descr="Python (programming language) - Wikipedia">
            <a:extLst>
              <a:ext uri="{FF2B5EF4-FFF2-40B4-BE49-F238E27FC236}">
                <a16:creationId xmlns:a16="http://schemas.microsoft.com/office/drawing/2014/main" id="{A5F45D52-3E2A-4865-B97C-F916A5B9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Java – Logos Download">
            <a:extLst>
              <a:ext uri="{FF2B5EF4-FFF2-40B4-BE49-F238E27FC236}">
                <a16:creationId xmlns:a16="http://schemas.microsoft.com/office/drawing/2014/main" id="{571BCAAE-19DE-41CF-BE7E-893D777A3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34" y="294968"/>
            <a:ext cx="2461273" cy="13777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6B5A19-99D7-444B-AF73-7D6E48D41332}"/>
              </a:ext>
            </a:extLst>
          </p:cNvPr>
          <p:cNvSpPr txBox="1"/>
          <p:nvPr/>
        </p:nvSpPr>
        <p:spPr>
          <a:xfrm>
            <a:off x="5818034" y="5471508"/>
            <a:ext cx="4376051" cy="369332"/>
          </a:xfrm>
          <a:prstGeom prst="rect">
            <a:avLst/>
          </a:prstGeom>
          <a:noFill/>
        </p:spPr>
        <p:txBody>
          <a:bodyPr wrap="square" rtlCol="0">
            <a:spAutoFit/>
          </a:bodyPr>
          <a:lstStyle/>
          <a:p>
            <a:r>
              <a:rPr lang="en-US" b="1" dirty="0">
                <a:solidFill>
                  <a:srgbClr val="00FF00"/>
                </a:solidFill>
                <a:latin typeface="Courier New" panose="02070309020205020404" pitchFamily="49" charset="0"/>
                <a:cs typeface="Courier New" panose="02070309020205020404" pitchFamily="49" charset="0"/>
              </a:rPr>
              <a:t>print(“Hello World!”)</a:t>
            </a:r>
          </a:p>
        </p:txBody>
      </p:sp>
      <p:pic>
        <p:nvPicPr>
          <p:cNvPr id="14348" name="Picture 12" descr="Janik Vonrotz - Install Python">
            <a:extLst>
              <a:ext uri="{FF2B5EF4-FFF2-40B4-BE49-F238E27FC236}">
                <a16:creationId xmlns:a16="http://schemas.microsoft.com/office/drawing/2014/main" id="{6A7589C3-4F77-43DA-AD21-206A521137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5" t="22988" r="2935" b="28978"/>
          <a:stretch/>
        </p:blipFill>
        <p:spPr bwMode="auto">
          <a:xfrm>
            <a:off x="5852161" y="4480651"/>
            <a:ext cx="3209249" cy="8613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7B0C2C-B3BA-4378-8E45-F6A9E3EF5127}"/>
              </a:ext>
            </a:extLst>
          </p:cNvPr>
          <p:cNvSpPr txBox="1"/>
          <p:nvPr/>
        </p:nvSpPr>
        <p:spPr>
          <a:xfrm>
            <a:off x="9775234" y="889256"/>
            <a:ext cx="1929054" cy="461665"/>
          </a:xfrm>
          <a:prstGeom prst="rect">
            <a:avLst/>
          </a:prstGeom>
          <a:noFill/>
        </p:spPr>
        <p:txBody>
          <a:bodyPr wrap="none" rtlCol="0">
            <a:spAutoFit/>
          </a:bodyPr>
          <a:lstStyle/>
          <a:p>
            <a:r>
              <a:rPr lang="en-US" sz="2400" b="1" dirty="0">
                <a:solidFill>
                  <a:srgbClr val="FFFFFF"/>
                </a:solidFill>
              </a:rPr>
              <a:t>Lower</a:t>
            </a:r>
            <a:r>
              <a:rPr lang="en-US" sz="2400" b="1" dirty="0">
                <a:solidFill>
                  <a:schemeClr val="accent3"/>
                </a:solidFill>
              </a:rPr>
              <a:t>-</a:t>
            </a:r>
            <a:r>
              <a:rPr lang="en-US" sz="2400" b="1" dirty="0">
                <a:solidFill>
                  <a:srgbClr val="FFFFFF"/>
                </a:solidFill>
              </a:rPr>
              <a:t>Level</a:t>
            </a:r>
          </a:p>
        </p:txBody>
      </p:sp>
      <p:sp>
        <p:nvSpPr>
          <p:cNvPr id="15" name="TextBox 14">
            <a:extLst>
              <a:ext uri="{FF2B5EF4-FFF2-40B4-BE49-F238E27FC236}">
                <a16:creationId xmlns:a16="http://schemas.microsoft.com/office/drawing/2014/main" id="{47F781D9-E13E-4F0C-83E2-09216AA343E2}"/>
              </a:ext>
            </a:extLst>
          </p:cNvPr>
          <p:cNvSpPr txBox="1"/>
          <p:nvPr/>
        </p:nvSpPr>
        <p:spPr>
          <a:xfrm>
            <a:off x="9775234" y="4680471"/>
            <a:ext cx="2041136" cy="461665"/>
          </a:xfrm>
          <a:prstGeom prst="rect">
            <a:avLst/>
          </a:prstGeom>
          <a:noFill/>
        </p:spPr>
        <p:txBody>
          <a:bodyPr wrap="none" rtlCol="0">
            <a:spAutoFit/>
          </a:bodyPr>
          <a:lstStyle/>
          <a:p>
            <a:r>
              <a:rPr lang="en-US" sz="2400" b="1" dirty="0">
                <a:solidFill>
                  <a:srgbClr val="FFFFFF"/>
                </a:solidFill>
              </a:rPr>
              <a:t>Higher</a:t>
            </a:r>
            <a:r>
              <a:rPr lang="en-US" sz="2400" b="1" dirty="0">
                <a:solidFill>
                  <a:schemeClr val="accent3"/>
                </a:solidFill>
              </a:rPr>
              <a:t>-</a:t>
            </a:r>
            <a:r>
              <a:rPr lang="en-US" sz="2400" b="1" dirty="0">
                <a:solidFill>
                  <a:srgbClr val="FFFFFF"/>
                </a:solidFill>
              </a:rPr>
              <a:t>Level</a:t>
            </a:r>
          </a:p>
        </p:txBody>
      </p:sp>
    </p:spTree>
    <p:extLst>
      <p:ext uri="{BB962C8B-B14F-4D97-AF65-F5344CB8AC3E}">
        <p14:creationId xmlns:p14="http://schemas.microsoft.com/office/powerpoint/2010/main" val="1796992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solidFill>
                  <a:schemeClr val="tx1">
                    <a:lumMod val="75000"/>
                  </a:schemeClr>
                </a:solidFill>
              </a:rPr>
              <a:t>Simple and clear syntax.</a:t>
            </a:r>
          </a:p>
          <a:p>
            <a:r>
              <a:rPr lang="en-US" dirty="0">
                <a:solidFill>
                  <a:schemeClr val="tx1">
                    <a:lumMod val="75000"/>
                  </a:schemeClr>
                </a:solidFill>
              </a:rPr>
              <a:t>Large open-source community.</a:t>
            </a:r>
          </a:p>
          <a:p>
            <a:r>
              <a:rPr lang="en-US" dirty="0">
                <a:solidFill>
                  <a:schemeClr val="tx1">
                    <a:lumMod val="75000"/>
                  </a:schemeClr>
                </a:solidFill>
              </a:rPr>
              <a:t>Used by Google, Firefox, Dropbox, Youtube, Instagram, Yelp, NASA, CIA, etc.</a:t>
            </a:r>
          </a:p>
          <a:p>
            <a:r>
              <a:rPr lang="en-US" dirty="0">
                <a:solidFill>
                  <a:schemeClr val="tx1">
                    <a:lumMod val="75000"/>
                  </a:schemeClr>
                </a:solidFill>
              </a:rPr>
              <a:t>The Artificial Intelligence (AI) community overwhelmingly uses Python.</a:t>
            </a:r>
          </a:p>
        </p:txBody>
      </p:sp>
      <p:pic>
        <p:nvPicPr>
          <p:cNvPr id="6" name="Picture 2" descr="Python (programming language) - Wikipedia">
            <a:extLst>
              <a:ext uri="{FF2B5EF4-FFF2-40B4-BE49-F238E27FC236}">
                <a16:creationId xmlns:a16="http://schemas.microsoft.com/office/drawing/2014/main" id="{A5F45D52-3E2A-4865-B97C-F916A5B9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Raspberry Pi 3 Model B — JustBoom">
            <a:extLst>
              <a:ext uri="{FF2B5EF4-FFF2-40B4-BE49-F238E27FC236}">
                <a16:creationId xmlns:a16="http://schemas.microsoft.com/office/drawing/2014/main" id="{BE86077B-6231-4BF2-8CB9-872EB4742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F593EF1F-04E5-46B8-A937-A3E1DCD08E82}"/>
              </a:ext>
            </a:extLst>
          </p:cNvPr>
          <p:cNvSpPr/>
          <p:nvPr/>
        </p:nvSpPr>
        <p:spPr>
          <a:xfrm>
            <a:off x="6219224" y="1562763"/>
            <a:ext cx="795131" cy="499706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A233621B-13D3-4C34-8E4F-DB676F4F96E6}"/>
              </a:ext>
            </a:extLst>
          </p:cNvPr>
          <p:cNvSpPr/>
          <p:nvPr/>
        </p:nvSpPr>
        <p:spPr>
          <a:xfrm rot="10800000">
            <a:off x="10837432" y="1256563"/>
            <a:ext cx="795131" cy="45953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33C7F6-CEB5-4E0C-80D1-A795A12E3205}"/>
              </a:ext>
            </a:extLst>
          </p:cNvPr>
          <p:cNvSpPr txBox="1"/>
          <p:nvPr/>
        </p:nvSpPr>
        <p:spPr>
          <a:xfrm>
            <a:off x="5413248" y="548413"/>
            <a:ext cx="2099766" cy="1015663"/>
          </a:xfrm>
          <a:prstGeom prst="rect">
            <a:avLst/>
          </a:prstGeom>
          <a:noFill/>
        </p:spPr>
        <p:txBody>
          <a:bodyPr wrap="square" rtlCol="0">
            <a:spAutoFit/>
          </a:bodyPr>
          <a:lstStyle/>
          <a:p>
            <a:pPr algn="ctr"/>
            <a:r>
              <a:rPr lang="en-US" sz="2000" b="1" dirty="0">
                <a:solidFill>
                  <a:srgbClr val="FFFFFF"/>
                </a:solidFill>
              </a:rPr>
              <a:t>Increasing Program Size</a:t>
            </a:r>
            <a:br>
              <a:rPr lang="en-US" sz="2000" b="1" dirty="0">
                <a:solidFill>
                  <a:srgbClr val="FFFFFF"/>
                </a:solidFill>
              </a:rPr>
            </a:br>
            <a:r>
              <a:rPr lang="en-US" sz="2000" b="1" dirty="0">
                <a:solidFill>
                  <a:srgbClr val="FFFFFF"/>
                </a:solidFill>
              </a:rPr>
              <a:t>(# lines of code)</a:t>
            </a:r>
          </a:p>
        </p:txBody>
      </p:sp>
      <p:sp>
        <p:nvSpPr>
          <p:cNvPr id="17" name="TextBox 16">
            <a:extLst>
              <a:ext uri="{FF2B5EF4-FFF2-40B4-BE49-F238E27FC236}">
                <a16:creationId xmlns:a16="http://schemas.microsoft.com/office/drawing/2014/main" id="{D6394AD3-3EA5-417B-B84A-58D98FA6CADF}"/>
              </a:ext>
            </a:extLst>
          </p:cNvPr>
          <p:cNvSpPr txBox="1"/>
          <p:nvPr/>
        </p:nvSpPr>
        <p:spPr>
          <a:xfrm>
            <a:off x="10338772" y="5851716"/>
            <a:ext cx="1792450" cy="707886"/>
          </a:xfrm>
          <a:prstGeom prst="rect">
            <a:avLst/>
          </a:prstGeom>
          <a:noFill/>
        </p:spPr>
        <p:txBody>
          <a:bodyPr wrap="square" rtlCol="0">
            <a:spAutoFit/>
          </a:bodyPr>
          <a:lstStyle/>
          <a:p>
            <a:pPr algn="ctr"/>
            <a:r>
              <a:rPr lang="en-US" sz="2000" b="1" dirty="0">
                <a:solidFill>
                  <a:srgbClr val="FFFFFF"/>
                </a:solidFill>
              </a:rPr>
              <a:t>Increasing</a:t>
            </a:r>
          </a:p>
          <a:p>
            <a:pPr algn="ctr"/>
            <a:r>
              <a:rPr lang="en-US" sz="2000" b="1" dirty="0">
                <a:solidFill>
                  <a:srgbClr val="FFFFFF"/>
                </a:solidFill>
              </a:rPr>
              <a:t>Ease</a:t>
            </a:r>
            <a:r>
              <a:rPr lang="en-US" sz="2000" b="1" dirty="0">
                <a:solidFill>
                  <a:schemeClr val="accent6"/>
                </a:solidFill>
              </a:rPr>
              <a:t>-</a:t>
            </a:r>
            <a:r>
              <a:rPr lang="en-US" sz="2000" b="1" dirty="0">
                <a:solidFill>
                  <a:srgbClr val="FFFFFF"/>
                </a:solidFill>
              </a:rPr>
              <a:t>of</a:t>
            </a:r>
            <a:r>
              <a:rPr lang="en-US" sz="2000" b="1" dirty="0">
                <a:solidFill>
                  <a:schemeClr val="accent6"/>
                </a:solidFill>
              </a:rPr>
              <a:t>-</a:t>
            </a:r>
            <a:r>
              <a:rPr lang="en-US" sz="2000" b="1" dirty="0">
                <a:solidFill>
                  <a:srgbClr val="FFFFFF"/>
                </a:solidFill>
              </a:rPr>
              <a:t>Use</a:t>
            </a:r>
          </a:p>
        </p:txBody>
      </p:sp>
      <p:sp>
        <p:nvSpPr>
          <p:cNvPr id="8" name="Rectangle: Rounded Corners 7">
            <a:extLst>
              <a:ext uri="{FF2B5EF4-FFF2-40B4-BE49-F238E27FC236}">
                <a16:creationId xmlns:a16="http://schemas.microsoft.com/office/drawing/2014/main" id="{2127CF8E-9120-481C-8355-9659CD2AE313}"/>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Matlab</a:t>
            </a:r>
            <a:r>
              <a:rPr lang="en-US" b="1" dirty="0">
                <a:solidFill>
                  <a:schemeClr val="accent2"/>
                </a:solidFill>
              </a:rPr>
              <a:t>,</a:t>
            </a:r>
            <a:r>
              <a:rPr lang="en-US" b="1" dirty="0">
                <a:solidFill>
                  <a:srgbClr val="FFFFFF"/>
                </a:solidFill>
              </a:rPr>
              <a:t> SQL</a:t>
            </a:r>
          </a:p>
        </p:txBody>
      </p:sp>
      <p:sp>
        <p:nvSpPr>
          <p:cNvPr id="20" name="Rectangle: Rounded Corners 19">
            <a:extLst>
              <a:ext uri="{FF2B5EF4-FFF2-40B4-BE49-F238E27FC236}">
                <a16:creationId xmlns:a16="http://schemas.microsoft.com/office/drawing/2014/main" id="{33BB0F5C-F8A7-4113-81C0-136D0C1070B5}"/>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a:t>
            </a:r>
            <a:r>
              <a:rPr lang="en-US" b="1" dirty="0">
                <a:solidFill>
                  <a:schemeClr val="accent2"/>
                </a:solidFill>
              </a:rPr>
              <a:t>,</a:t>
            </a:r>
            <a:r>
              <a:rPr lang="en-US" b="1" dirty="0">
                <a:solidFill>
                  <a:srgbClr val="FFFFFF"/>
                </a:solidFill>
              </a:rPr>
              <a:t> Java</a:t>
            </a:r>
            <a:r>
              <a:rPr lang="en-US" b="1" dirty="0">
                <a:solidFill>
                  <a:schemeClr val="accent2"/>
                </a:solidFill>
              </a:rPr>
              <a:t>,</a:t>
            </a:r>
            <a:r>
              <a:rPr lang="en-US" b="1" dirty="0">
                <a:solidFill>
                  <a:srgbClr val="FFFFFF"/>
                </a:solidFill>
              </a:rPr>
              <a:t> Python</a:t>
            </a:r>
          </a:p>
        </p:txBody>
      </p:sp>
      <p:sp>
        <p:nvSpPr>
          <p:cNvPr id="21" name="Rectangle: Rounded Corners 20">
            <a:extLst>
              <a:ext uri="{FF2B5EF4-FFF2-40B4-BE49-F238E27FC236}">
                <a16:creationId xmlns:a16="http://schemas.microsoft.com/office/drawing/2014/main" id="{AA85C9CF-58BD-4081-9D1D-18746C49751A}"/>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a:t>
            </a:r>
            <a:r>
              <a:rPr lang="en-US" b="1" dirty="0">
                <a:solidFill>
                  <a:schemeClr val="accent2"/>
                </a:solidFill>
              </a:rPr>
              <a:t>,</a:t>
            </a:r>
            <a:r>
              <a:rPr lang="en-US" b="1" dirty="0">
                <a:solidFill>
                  <a:srgbClr val="FFFFFF"/>
                </a:solidFill>
              </a:rPr>
              <a:t> Fortran</a:t>
            </a:r>
            <a:r>
              <a:rPr lang="en-US" b="1" dirty="0">
                <a:solidFill>
                  <a:schemeClr val="accent2"/>
                </a:solidFill>
              </a:rPr>
              <a:t>,</a:t>
            </a:r>
            <a:r>
              <a:rPr lang="en-US" b="1" dirty="0">
                <a:solidFill>
                  <a:srgbClr val="FFFFFF"/>
                </a:solidFill>
              </a:rPr>
              <a:t> Pascal</a:t>
            </a:r>
          </a:p>
        </p:txBody>
      </p:sp>
      <p:sp>
        <p:nvSpPr>
          <p:cNvPr id="22" name="Rectangle: Rounded Corners 21">
            <a:extLst>
              <a:ext uri="{FF2B5EF4-FFF2-40B4-BE49-F238E27FC236}">
                <a16:creationId xmlns:a16="http://schemas.microsoft.com/office/drawing/2014/main" id="{B8F685DE-D44C-4723-B1F6-3DCAFF141C3F}"/>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23" name="TextBox 22">
            <a:extLst>
              <a:ext uri="{FF2B5EF4-FFF2-40B4-BE49-F238E27FC236}">
                <a16:creationId xmlns:a16="http://schemas.microsoft.com/office/drawing/2014/main" id="{9F6849C0-FD70-4BCD-85E2-EB23EBD09F2D}"/>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24" name="Rectangle: Rounded Corners 23">
            <a:extLst>
              <a:ext uri="{FF2B5EF4-FFF2-40B4-BE49-F238E27FC236}">
                <a16:creationId xmlns:a16="http://schemas.microsoft.com/office/drawing/2014/main" id="{F7AF74BB-9CB7-4DB1-BA25-AF56B57E2C0A}"/>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Tree>
    <p:extLst>
      <p:ext uri="{BB962C8B-B14F-4D97-AF65-F5344CB8AC3E}">
        <p14:creationId xmlns:p14="http://schemas.microsoft.com/office/powerpoint/2010/main" val="1867777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t>Simple and clear syntax</a:t>
            </a:r>
            <a:r>
              <a:rPr lang="en-US" dirty="0">
                <a:solidFill>
                  <a:schemeClr val="accent2"/>
                </a:solidFill>
              </a:rPr>
              <a:t>.</a:t>
            </a:r>
          </a:p>
          <a:p>
            <a:r>
              <a:rPr lang="en-US" dirty="0">
                <a:solidFill>
                  <a:srgbClr val="444445"/>
                </a:solidFill>
              </a:rPr>
              <a:t>Large open-source community.</a:t>
            </a:r>
          </a:p>
          <a:p>
            <a:r>
              <a:rPr lang="en-US" dirty="0">
                <a:solidFill>
                  <a:srgbClr val="444445"/>
                </a:solidFill>
              </a:rPr>
              <a:t>Used by Google, Firefox, Dropbox, Youtube, Instagram, Yelp, NASA, CIA, etc.</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D61E64-49A2-4955-9B2A-635A62F55FD1}"/>
              </a:ext>
            </a:extLst>
          </p:cNvPr>
          <p:cNvSpPr txBox="1"/>
          <p:nvPr/>
        </p:nvSpPr>
        <p:spPr>
          <a:xfrm>
            <a:off x="5818034" y="2816481"/>
            <a:ext cx="6222549" cy="830997"/>
          </a:xfrm>
          <a:prstGeom prst="rect">
            <a:avLst/>
          </a:prstGeom>
          <a:noFill/>
        </p:spPr>
        <p:txBody>
          <a:bodyPr wrap="square" rtlCol="0">
            <a:spAutoFit/>
          </a:bodyPr>
          <a:lstStyle/>
          <a:p>
            <a:r>
              <a:rPr lang="en-US" sz="2400" b="1" dirty="0">
                <a:solidFill>
                  <a:srgbClr val="00FF00"/>
                </a:solidFill>
                <a:latin typeface="Courier New" panose="02070309020205020404" pitchFamily="49" charset="0"/>
                <a:cs typeface="Courier New" panose="02070309020205020404" pitchFamily="49" charset="0"/>
              </a:rPr>
              <a:t>if x &gt; 10:</a:t>
            </a:r>
          </a:p>
          <a:p>
            <a:r>
              <a:rPr lang="en-US" sz="2400" b="1" dirty="0">
                <a:solidFill>
                  <a:srgbClr val="00FF00"/>
                </a:solidFill>
                <a:latin typeface="Courier New" panose="02070309020205020404" pitchFamily="49" charset="0"/>
                <a:cs typeface="Courier New" panose="02070309020205020404" pitchFamily="49" charset="0"/>
              </a:rPr>
              <a:t>   print(“x is greater than 10”)</a:t>
            </a:r>
          </a:p>
        </p:txBody>
      </p:sp>
      <p:pic>
        <p:nvPicPr>
          <p:cNvPr id="8" name="Picture 12" descr="Janik Vonrotz - Install Python">
            <a:extLst>
              <a:ext uri="{FF2B5EF4-FFF2-40B4-BE49-F238E27FC236}">
                <a16:creationId xmlns:a16="http://schemas.microsoft.com/office/drawing/2014/main" id="{E109D554-BB07-41E9-97D4-238BBFB1C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 t="22988" r="2935" b="28978"/>
          <a:stretch/>
        </p:blipFill>
        <p:spPr bwMode="auto">
          <a:xfrm>
            <a:off x="5852161" y="1825624"/>
            <a:ext cx="3209249" cy="8613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77F0B0-AB44-4266-AF96-A7DBFDC5F4E2}"/>
              </a:ext>
            </a:extLst>
          </p:cNvPr>
          <p:cNvSpPr txBox="1"/>
          <p:nvPr/>
        </p:nvSpPr>
        <p:spPr>
          <a:xfrm>
            <a:off x="5852161" y="4895631"/>
            <a:ext cx="5655010" cy="830997"/>
          </a:xfrm>
          <a:prstGeom prst="rect">
            <a:avLst/>
          </a:prstGeom>
          <a:noFill/>
        </p:spPr>
        <p:txBody>
          <a:bodyPr wrap="none" rtlCol="0">
            <a:spAutoFit/>
          </a:bodyPr>
          <a:lstStyle/>
          <a:p>
            <a:r>
              <a:rPr lang="en-US" sz="2400" dirty="0">
                <a:solidFill>
                  <a:srgbClr val="FFFFFF"/>
                </a:solidFill>
              </a:rPr>
              <a:t>You don</a:t>
            </a:r>
            <a:r>
              <a:rPr lang="en-US" sz="2400" dirty="0">
                <a:solidFill>
                  <a:schemeClr val="accent6"/>
                </a:solidFill>
              </a:rPr>
              <a:t>’</a:t>
            </a:r>
            <a:r>
              <a:rPr lang="en-US" sz="2400" dirty="0">
                <a:solidFill>
                  <a:srgbClr val="FFFFFF"/>
                </a:solidFill>
              </a:rPr>
              <a:t>t know Python</a:t>
            </a:r>
            <a:r>
              <a:rPr lang="en-US" sz="2400" dirty="0">
                <a:solidFill>
                  <a:schemeClr val="accent6"/>
                </a:solidFill>
              </a:rPr>
              <a:t>.</a:t>
            </a:r>
          </a:p>
          <a:p>
            <a:r>
              <a:rPr lang="en-US" sz="2400" dirty="0">
                <a:solidFill>
                  <a:srgbClr val="FFFFFF"/>
                </a:solidFill>
              </a:rPr>
              <a:t>Can you figure out what this code does</a:t>
            </a:r>
            <a:r>
              <a:rPr lang="en-US" sz="2400" dirty="0">
                <a:solidFill>
                  <a:schemeClr val="accent6"/>
                </a:solidFill>
              </a:rPr>
              <a:t>?</a:t>
            </a:r>
          </a:p>
        </p:txBody>
      </p:sp>
      <p:sp>
        <p:nvSpPr>
          <p:cNvPr id="4" name="Arrow: Down 3">
            <a:extLst>
              <a:ext uri="{FF2B5EF4-FFF2-40B4-BE49-F238E27FC236}">
                <a16:creationId xmlns:a16="http://schemas.microsoft.com/office/drawing/2014/main" id="{E260C244-C1C7-4959-B853-AA47CCF84AD4}"/>
              </a:ext>
            </a:extLst>
          </p:cNvPr>
          <p:cNvSpPr/>
          <p:nvPr/>
        </p:nvSpPr>
        <p:spPr>
          <a:xfrm rot="10800000">
            <a:off x="5880675" y="4029261"/>
            <a:ext cx="324465" cy="90176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446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FD83A8-3181-4FFD-B46B-5D13CCBB983C}"/>
              </a:ext>
            </a:extLst>
          </p:cNvPr>
          <p:cNvSpPr/>
          <p:nvPr/>
        </p:nvSpPr>
        <p:spPr>
          <a:xfrm>
            <a:off x="6005543" y="495546"/>
            <a:ext cx="6186457" cy="623561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t>Large open</a:t>
            </a:r>
            <a:r>
              <a:rPr lang="en-US" dirty="0">
                <a:solidFill>
                  <a:schemeClr val="accent6"/>
                </a:solidFill>
              </a:rPr>
              <a:t>-</a:t>
            </a:r>
            <a:r>
              <a:rPr lang="en-US" dirty="0"/>
              <a:t>source community</a:t>
            </a:r>
            <a:r>
              <a:rPr lang="en-US" dirty="0">
                <a:solidFill>
                  <a:schemeClr val="accent2"/>
                </a:solidFill>
              </a:rPr>
              <a:t>.</a:t>
            </a:r>
          </a:p>
          <a:p>
            <a:r>
              <a:rPr lang="en-US" dirty="0">
                <a:solidFill>
                  <a:srgbClr val="444445"/>
                </a:solidFill>
              </a:rPr>
              <a:t>Used by Google, Firefox, Dropbox, Youtube, Instagram, Yelp, NASA, CIA, etc.</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F31C77D-24B7-4E1B-8CA4-6E643E2D1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388" y="1825624"/>
            <a:ext cx="6048821" cy="33116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967CFA-DFB7-4F2A-81EB-54CB80822860}"/>
              </a:ext>
            </a:extLst>
          </p:cNvPr>
          <p:cNvSpPr/>
          <p:nvPr/>
        </p:nvSpPr>
        <p:spPr>
          <a:xfrm>
            <a:off x="5884878" y="303085"/>
            <a:ext cx="136303" cy="6495190"/>
          </a:xfrm>
          <a:prstGeom prst="rect">
            <a:avLst/>
          </a:prstGeom>
          <a:solidFill>
            <a:srgbClr val="444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126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solidFill>
                  <a:srgbClr val="444445"/>
                </a:solidFill>
              </a:rPr>
              <a:t>Large open-source community.</a:t>
            </a:r>
          </a:p>
          <a:p>
            <a:r>
              <a:rPr lang="en-US" dirty="0"/>
              <a:t>Used by Google</a:t>
            </a:r>
            <a:r>
              <a:rPr lang="en-US" dirty="0">
                <a:solidFill>
                  <a:schemeClr val="accent2"/>
                </a:solidFill>
              </a:rPr>
              <a:t>,</a:t>
            </a:r>
            <a:r>
              <a:rPr lang="en-US" dirty="0"/>
              <a:t> Firefox</a:t>
            </a:r>
            <a:r>
              <a:rPr lang="en-US" dirty="0">
                <a:solidFill>
                  <a:schemeClr val="accent2"/>
                </a:solidFill>
              </a:rPr>
              <a:t>,</a:t>
            </a:r>
            <a:r>
              <a:rPr lang="en-US" dirty="0"/>
              <a:t> Dropbox</a:t>
            </a:r>
            <a:r>
              <a:rPr lang="en-US" dirty="0">
                <a:solidFill>
                  <a:schemeClr val="accent2"/>
                </a:solidFill>
              </a:rPr>
              <a:t>,</a:t>
            </a:r>
            <a:r>
              <a:rPr lang="en-US" dirty="0"/>
              <a:t> Youtube</a:t>
            </a:r>
            <a:r>
              <a:rPr lang="en-US" dirty="0">
                <a:solidFill>
                  <a:schemeClr val="accent2"/>
                </a:solidFill>
              </a:rPr>
              <a:t>,</a:t>
            </a:r>
            <a:r>
              <a:rPr lang="en-US" dirty="0"/>
              <a:t> Instagram</a:t>
            </a:r>
            <a:r>
              <a:rPr lang="en-US" dirty="0">
                <a:solidFill>
                  <a:schemeClr val="accent2"/>
                </a:solidFill>
              </a:rPr>
              <a:t>,</a:t>
            </a:r>
            <a:r>
              <a:rPr lang="en-US" dirty="0"/>
              <a:t> Yelp</a:t>
            </a:r>
            <a:r>
              <a:rPr lang="en-US" dirty="0">
                <a:solidFill>
                  <a:schemeClr val="accent2"/>
                </a:solidFill>
              </a:rPr>
              <a:t>,</a:t>
            </a:r>
            <a:r>
              <a:rPr lang="en-US" dirty="0"/>
              <a:t> NASA</a:t>
            </a:r>
            <a:r>
              <a:rPr lang="en-US" dirty="0">
                <a:solidFill>
                  <a:schemeClr val="accent2"/>
                </a:solidFill>
              </a:rPr>
              <a:t>,</a:t>
            </a:r>
            <a:r>
              <a:rPr lang="en-US" dirty="0"/>
              <a:t> CIA</a:t>
            </a:r>
            <a:r>
              <a:rPr lang="en-US" dirty="0">
                <a:solidFill>
                  <a:schemeClr val="accent2"/>
                </a:solidFill>
              </a:rPr>
              <a:t>,</a:t>
            </a:r>
            <a:r>
              <a:rPr lang="en-US" dirty="0"/>
              <a:t> etc</a:t>
            </a:r>
            <a:r>
              <a:rPr lang="en-US" dirty="0">
                <a:solidFill>
                  <a:schemeClr val="accent2"/>
                </a:solidFill>
              </a:rPr>
              <a:t>.</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Yahoo Logo, history, meaning, symbol, PNG">
            <a:extLst>
              <a:ext uri="{FF2B5EF4-FFF2-40B4-BE49-F238E27FC236}">
                <a16:creationId xmlns:a16="http://schemas.microsoft.com/office/drawing/2014/main" id="{04FCD08B-BA15-4E36-9E6E-476BC1C63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4551" y="605073"/>
            <a:ext cx="2543278" cy="143059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Google logo - Wikipedia">
            <a:extLst>
              <a:ext uri="{FF2B5EF4-FFF2-40B4-BE49-F238E27FC236}">
                <a16:creationId xmlns:a16="http://schemas.microsoft.com/office/drawing/2014/main" id="{1CC3E501-A919-4B82-B570-19C72B7D8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722" y="1984764"/>
            <a:ext cx="35052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D42FBBB0-B188-43AB-A803-F806FF763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4213" y="4292271"/>
            <a:ext cx="2282559" cy="2282559"/>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Logo and Brand Assets — Spotify">
            <a:extLst>
              <a:ext uri="{FF2B5EF4-FFF2-40B4-BE49-F238E27FC236}">
                <a16:creationId xmlns:a16="http://schemas.microsoft.com/office/drawing/2014/main" id="{C7845750-AADA-46B3-91FD-57B727E0D9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846" y="4699401"/>
            <a:ext cx="3740191" cy="11225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Kore GeoSystems">
            <a:extLst>
              <a:ext uri="{FF2B5EF4-FFF2-40B4-BE49-F238E27FC236}">
                <a16:creationId xmlns:a16="http://schemas.microsoft.com/office/drawing/2014/main" id="{464EC9E3-C765-4982-B15F-65CBB13138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584" y="3661485"/>
            <a:ext cx="2591629" cy="859294"/>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Symbols of NASA | NASA">
            <a:extLst>
              <a:ext uri="{FF2B5EF4-FFF2-40B4-BE49-F238E27FC236}">
                <a16:creationId xmlns:a16="http://schemas.microsoft.com/office/drawing/2014/main" id="{1C8133C8-FEFC-489F-A984-031A8954B62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46" r="23045"/>
          <a:stretch/>
        </p:blipFill>
        <p:spPr bwMode="auto">
          <a:xfrm>
            <a:off x="9934951" y="1825624"/>
            <a:ext cx="2141081" cy="2046585"/>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spacex-logo - Metri-Tech Engineering, Inc.">
            <a:extLst>
              <a:ext uri="{FF2B5EF4-FFF2-40B4-BE49-F238E27FC236}">
                <a16:creationId xmlns:a16="http://schemas.microsoft.com/office/drawing/2014/main" id="{FED300AC-88DC-4FD4-B58A-2E4CB7BC05C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711" b="37547"/>
          <a:stretch/>
        </p:blipFill>
        <p:spPr bwMode="auto">
          <a:xfrm>
            <a:off x="5236168" y="629627"/>
            <a:ext cx="3639246" cy="679220"/>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Twitter Logo, history, meaning, symbol, PNG">
            <a:extLst>
              <a:ext uri="{FF2B5EF4-FFF2-40B4-BE49-F238E27FC236}">
                <a16:creationId xmlns:a16="http://schemas.microsoft.com/office/drawing/2014/main" id="{A436750B-F340-48A5-BCD8-917D43EEA8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58689" y="5888907"/>
            <a:ext cx="1219418" cy="685923"/>
          </a:xfrm>
          <a:prstGeom prst="rect">
            <a:avLst/>
          </a:prstGeom>
          <a:noFill/>
          <a:extLst>
            <a:ext uri="{909E8E84-426E-40DD-AFC4-6F175D3DCCD1}">
              <a14:hiddenFill xmlns:a14="http://schemas.microsoft.com/office/drawing/2010/main">
                <a:solidFill>
                  <a:srgbClr val="FFFFFF"/>
                </a:solidFill>
              </a14:hiddenFill>
            </a:ext>
          </a:extLst>
        </p:spPr>
      </p:pic>
      <p:pic>
        <p:nvPicPr>
          <p:cNvPr id="18450" name="Picture 18" descr="Instagram - Wikipedia">
            <a:extLst>
              <a:ext uri="{FF2B5EF4-FFF2-40B4-BE49-F238E27FC236}">
                <a16:creationId xmlns:a16="http://schemas.microsoft.com/office/drawing/2014/main" id="{67919167-586F-4730-9F33-4521B39572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6438" y="3344486"/>
            <a:ext cx="777775" cy="777775"/>
          </a:xfrm>
          <a:prstGeom prst="rect">
            <a:avLst/>
          </a:prstGeom>
          <a:noFill/>
          <a:extLst>
            <a:ext uri="{909E8E84-426E-40DD-AFC4-6F175D3DCCD1}">
              <a14:hiddenFill xmlns:a14="http://schemas.microsoft.com/office/drawing/2010/main">
                <a:solidFill>
                  <a:srgbClr val="FFFFFF"/>
                </a:solidFill>
              </a14:hiddenFill>
            </a:ext>
          </a:extLst>
        </p:spPr>
      </p:pic>
      <p:pic>
        <p:nvPicPr>
          <p:cNvPr id="18452" name="Picture 20" descr="YouTube logo and symbol, meaning, history, PNG">
            <a:extLst>
              <a:ext uri="{FF2B5EF4-FFF2-40B4-BE49-F238E27FC236}">
                <a16:creationId xmlns:a16="http://schemas.microsoft.com/office/drawing/2014/main" id="{7F12562F-2F2D-45DF-9524-AB8FB847C52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1262" r="26757" b="46289"/>
          <a:stretch/>
        </p:blipFill>
        <p:spPr bwMode="auto">
          <a:xfrm>
            <a:off x="7225389" y="1406734"/>
            <a:ext cx="898022" cy="64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007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solidFill>
                  <a:srgbClr val="444445"/>
                </a:solidFill>
              </a:rPr>
              <a:t>Large open-source community.</a:t>
            </a:r>
          </a:p>
          <a:p>
            <a:r>
              <a:rPr lang="en-US" dirty="0">
                <a:solidFill>
                  <a:srgbClr val="444445"/>
                </a:solidFill>
              </a:rPr>
              <a:t>Used by Google, Firefox, Dropbox, Youtube, Instagram, Yelp, NASA, CIA, etc.</a:t>
            </a:r>
          </a:p>
          <a:p>
            <a:r>
              <a:rPr lang="en-US" dirty="0"/>
              <a:t>The Artificial Intelligence </a:t>
            </a:r>
            <a:r>
              <a:rPr lang="en-US" dirty="0">
                <a:solidFill>
                  <a:schemeClr val="accent6"/>
                </a:solidFill>
              </a:rPr>
              <a:t>(</a:t>
            </a:r>
            <a:r>
              <a:rPr lang="en-US" dirty="0"/>
              <a:t>AI</a:t>
            </a:r>
            <a:r>
              <a:rPr lang="en-US" dirty="0">
                <a:solidFill>
                  <a:schemeClr val="accent6"/>
                </a:solidFill>
              </a:rPr>
              <a:t>)</a:t>
            </a:r>
            <a:r>
              <a:rPr lang="en-US" dirty="0"/>
              <a:t> community overwhelmingly uses Python</a:t>
            </a:r>
            <a:r>
              <a:rPr lang="en-US" dirty="0">
                <a:solidFill>
                  <a:schemeClr val="accent2"/>
                </a:solidFill>
              </a:rPr>
              <a:t>.</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Open AI Logo Vector (.EPS) Free Download">
            <a:extLst>
              <a:ext uri="{FF2B5EF4-FFF2-40B4-BE49-F238E27FC236}">
                <a16:creationId xmlns:a16="http://schemas.microsoft.com/office/drawing/2014/main" id="{56FE3192-5AE6-48B9-89A0-DEB7ED226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4501" y="1310409"/>
            <a:ext cx="2293941" cy="1575173"/>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UW HCDE on Twitter: &amp;quot;HCDE Prof. Julie Kientz has received a Google Faculty  Research Award to study how technology can foster engagement between  children with and without disabilities. Kientz will work with @">
            <a:extLst>
              <a:ext uri="{FF2B5EF4-FFF2-40B4-BE49-F238E27FC236}">
                <a16:creationId xmlns:a16="http://schemas.microsoft.com/office/drawing/2014/main" id="{3B25D17B-396B-46BD-924A-4C250CD870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882" r="24434" b="28705"/>
          <a:stretch/>
        </p:blipFill>
        <p:spPr bwMode="auto">
          <a:xfrm>
            <a:off x="10352286" y="5616858"/>
            <a:ext cx="758370" cy="748515"/>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a:extLst>
              <a:ext uri="{FF2B5EF4-FFF2-40B4-BE49-F238E27FC236}">
                <a16:creationId xmlns:a16="http://schemas.microsoft.com/office/drawing/2014/main" id="{A166A5A7-EC4A-45C2-84C1-9A5C227263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7035" y="3194548"/>
            <a:ext cx="2339575" cy="1949270"/>
          </a:xfrm>
          <a:prstGeom prst="rect">
            <a:avLst/>
          </a:prstGeom>
          <a:noFill/>
          <a:extLst>
            <a:ext uri="{909E8E84-426E-40DD-AFC4-6F175D3DCCD1}">
              <a14:hiddenFill xmlns:a14="http://schemas.microsoft.com/office/drawing/2010/main">
                <a:solidFill>
                  <a:srgbClr val="FFFFFF"/>
                </a:solidFill>
              </a14:hiddenFill>
            </a:ext>
          </a:extLst>
        </p:spPr>
      </p:pic>
      <p:pic>
        <p:nvPicPr>
          <p:cNvPr id="21518" name="Picture 14">
            <a:extLst>
              <a:ext uri="{FF2B5EF4-FFF2-40B4-BE49-F238E27FC236}">
                <a16:creationId xmlns:a16="http://schemas.microsoft.com/office/drawing/2014/main" id="{AE4B1426-01BD-455F-A8D1-074E89E2B7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8974" y="967371"/>
            <a:ext cx="3339706" cy="821881"/>
          </a:xfrm>
          <a:prstGeom prst="rect">
            <a:avLst/>
          </a:prstGeom>
          <a:noFill/>
          <a:extLst>
            <a:ext uri="{909E8E84-426E-40DD-AFC4-6F175D3DCCD1}">
              <a14:hiddenFill xmlns:a14="http://schemas.microsoft.com/office/drawing/2010/main">
                <a:solidFill>
                  <a:srgbClr val="FFFFFF"/>
                </a:solidFill>
              </a14:hiddenFill>
            </a:ext>
          </a:extLst>
        </p:spPr>
      </p:pic>
      <p:pic>
        <p:nvPicPr>
          <p:cNvPr id="21520" name="Picture 16" descr="Home - Landing AI">
            <a:extLst>
              <a:ext uri="{FF2B5EF4-FFF2-40B4-BE49-F238E27FC236}">
                <a16:creationId xmlns:a16="http://schemas.microsoft.com/office/drawing/2014/main" id="{9B05C4AF-D083-44AF-A7B3-01F7D66E23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806" y="2091724"/>
            <a:ext cx="3274874" cy="629784"/>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Understanding XGBoost &amp;amp; it&amp;#39;s growing popularity among the ML community | by  Deep Borkar | Analytics Vidhya | Medium">
            <a:extLst>
              <a:ext uri="{FF2B5EF4-FFF2-40B4-BE49-F238E27FC236}">
                <a16:creationId xmlns:a16="http://schemas.microsoft.com/office/drawing/2014/main" id="{28AF3096-4547-490C-B4AE-AD218B0B52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3315728"/>
            <a:ext cx="3594672" cy="1997040"/>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a:extLst>
              <a:ext uri="{FF2B5EF4-FFF2-40B4-BE49-F238E27FC236}">
                <a16:creationId xmlns:a16="http://schemas.microsoft.com/office/drawing/2014/main" id="{AE040882-BB4B-460E-8C4A-1E57F5CB2B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7139" y="5060370"/>
            <a:ext cx="2807915" cy="1511595"/>
          </a:xfrm>
          <a:prstGeom prst="rect">
            <a:avLst/>
          </a:prstGeom>
          <a:noFill/>
          <a:extLst>
            <a:ext uri="{909E8E84-426E-40DD-AFC4-6F175D3DCCD1}">
              <a14:hiddenFill xmlns:a14="http://schemas.microsoft.com/office/drawing/2010/main">
                <a:solidFill>
                  <a:srgbClr val="FFFFFF"/>
                </a:solidFill>
              </a14:hiddenFill>
            </a:ext>
          </a:extLst>
        </p:spPr>
      </p:pic>
      <p:pic>
        <p:nvPicPr>
          <p:cNvPr id="21526" name="Picture 22" descr="Data Science with Keboola">
            <a:extLst>
              <a:ext uri="{FF2B5EF4-FFF2-40B4-BE49-F238E27FC236}">
                <a16:creationId xmlns:a16="http://schemas.microsoft.com/office/drawing/2014/main" id="{CD80F41E-72A0-4D40-B8E9-E21CA91F24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7251" y="2812328"/>
            <a:ext cx="29146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1528" name="Picture 24" descr="Element AI - Wikipedia">
            <a:extLst>
              <a:ext uri="{FF2B5EF4-FFF2-40B4-BE49-F238E27FC236}">
                <a16:creationId xmlns:a16="http://schemas.microsoft.com/office/drawing/2014/main" id="{37205F08-1648-4953-8F57-1198715389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7138" y="632561"/>
            <a:ext cx="656148" cy="65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58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200" y="1825624"/>
            <a:ext cx="4990363" cy="4835479"/>
          </a:xfrm>
        </p:spPr>
        <p:txBody>
          <a:bodyPr>
            <a:normAutofit/>
          </a:bodyPr>
          <a:lstStyle/>
          <a:p>
            <a:r>
              <a:rPr lang="en-US" dirty="0"/>
              <a:t>Ok</a:t>
            </a:r>
            <a:r>
              <a:rPr lang="en-US" dirty="0">
                <a:solidFill>
                  <a:schemeClr val="accent3"/>
                </a:solidFill>
              </a:rPr>
              <a:t>,</a:t>
            </a:r>
            <a:r>
              <a:rPr lang="en-US" dirty="0"/>
              <a:t> so we</a:t>
            </a:r>
            <a:r>
              <a:rPr lang="en-US" dirty="0">
                <a:solidFill>
                  <a:schemeClr val="accent3"/>
                </a:solidFill>
              </a:rPr>
              <a:t>’</a:t>
            </a:r>
            <a:r>
              <a:rPr lang="en-US" dirty="0"/>
              <a:t>ve explained why coding is important and why we</a:t>
            </a:r>
            <a:r>
              <a:rPr lang="en-US" dirty="0">
                <a:solidFill>
                  <a:schemeClr val="accent3"/>
                </a:solidFill>
              </a:rPr>
              <a:t>’</a:t>
            </a:r>
            <a:r>
              <a:rPr lang="en-US" dirty="0"/>
              <a:t>re learning to code in Python</a:t>
            </a:r>
            <a:r>
              <a:rPr lang="en-US" dirty="0">
                <a:solidFill>
                  <a:schemeClr val="accent3"/>
                </a:solidFill>
              </a:rPr>
              <a:t>.</a:t>
            </a:r>
          </a:p>
          <a:p>
            <a:r>
              <a:rPr lang="en-US" b="1" dirty="0"/>
              <a:t>BUT</a:t>
            </a:r>
            <a:r>
              <a:rPr lang="en-US" dirty="0">
                <a:solidFill>
                  <a:schemeClr val="accent3"/>
                </a:solidFill>
              </a:rPr>
              <a:t>,</a:t>
            </a:r>
            <a:r>
              <a:rPr lang="en-US" dirty="0"/>
              <a:t> you</a:t>
            </a:r>
            <a:r>
              <a:rPr lang="en-US" dirty="0">
                <a:solidFill>
                  <a:schemeClr val="accent3"/>
                </a:solidFill>
              </a:rPr>
              <a:t>’</a:t>
            </a:r>
            <a:r>
              <a:rPr lang="en-US" dirty="0"/>
              <a:t>re all different types of engineers</a:t>
            </a:r>
            <a:r>
              <a:rPr lang="en-US" dirty="0">
                <a:solidFill>
                  <a:schemeClr val="accent3"/>
                </a:solidFill>
              </a:rPr>
              <a:t>,</a:t>
            </a:r>
            <a:r>
              <a:rPr lang="en-US" dirty="0"/>
              <a:t> right</a:t>
            </a:r>
            <a:r>
              <a:rPr lang="en-US" dirty="0">
                <a:solidFill>
                  <a:schemeClr val="accent3"/>
                </a:solidFill>
              </a:rPr>
              <a:t>?</a:t>
            </a:r>
          </a:p>
          <a:p>
            <a:pPr lvl="1"/>
            <a:r>
              <a:rPr lang="en-US" dirty="0"/>
              <a:t>Mechanical</a:t>
            </a:r>
          </a:p>
          <a:p>
            <a:pPr lvl="1"/>
            <a:r>
              <a:rPr lang="en-US" dirty="0"/>
              <a:t>Materials</a:t>
            </a:r>
          </a:p>
          <a:p>
            <a:pPr lvl="1"/>
            <a:r>
              <a:rPr lang="en-US" dirty="0"/>
              <a:t>Civil</a:t>
            </a:r>
          </a:p>
          <a:p>
            <a:pPr lvl="1"/>
            <a:r>
              <a:rPr lang="en-US" dirty="0"/>
              <a:t>Chemical</a:t>
            </a:r>
          </a:p>
          <a:p>
            <a:pPr lvl="1"/>
            <a:r>
              <a:rPr lang="en-US" dirty="0"/>
              <a:t>Mineral</a:t>
            </a:r>
          </a:p>
        </p:txBody>
      </p:sp>
      <p:pic>
        <p:nvPicPr>
          <p:cNvPr id="4" name="Picture 2" descr="Civil Engineers - Four County Labour Market Planning Board">
            <a:extLst>
              <a:ext uri="{FF2B5EF4-FFF2-40B4-BE49-F238E27FC236}">
                <a16:creationId xmlns:a16="http://schemas.microsoft.com/office/drawing/2014/main" id="{7C64B9DE-4DBA-49D0-AC1F-AFF4086379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274"/>
          <a:stretch/>
        </p:blipFill>
        <p:spPr bwMode="auto">
          <a:xfrm>
            <a:off x="5947843" y="495546"/>
            <a:ext cx="6244157" cy="623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358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69A73A-8990-43D0-90AA-FABC47D8E97B}"/>
              </a:ext>
            </a:extLst>
          </p:cNvPr>
          <p:cNvSpPr/>
          <p:nvPr/>
        </p:nvSpPr>
        <p:spPr>
          <a:xfrm>
            <a:off x="0" y="491226"/>
            <a:ext cx="7971692" cy="6235619"/>
          </a:xfrm>
          <a:prstGeom prst="rect">
            <a:avLst/>
          </a:prstGeom>
          <a:solidFill>
            <a:srgbClr val="0A0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200" y="1825624"/>
            <a:ext cx="6158948" cy="4835479"/>
          </a:xfrm>
        </p:spPr>
        <p:txBody>
          <a:bodyPr/>
          <a:lstStyle/>
          <a:p>
            <a:r>
              <a:rPr lang="en-US" dirty="0"/>
              <a:t>Again</a:t>
            </a:r>
            <a:r>
              <a:rPr lang="en-US" dirty="0">
                <a:solidFill>
                  <a:schemeClr val="accent2"/>
                </a:solidFill>
              </a:rPr>
              <a:t>,</a:t>
            </a:r>
            <a:r>
              <a:rPr lang="en-US" dirty="0"/>
              <a:t> why do engineers need to know how to code</a:t>
            </a:r>
            <a:r>
              <a:rPr lang="en-US" dirty="0">
                <a:solidFill>
                  <a:schemeClr val="accent2"/>
                </a:solidFill>
              </a:rPr>
              <a:t>?</a:t>
            </a:r>
          </a:p>
          <a:p>
            <a:r>
              <a:rPr lang="en-US" dirty="0"/>
              <a:t>In the 20</a:t>
            </a:r>
            <a:r>
              <a:rPr lang="en-US" baseline="30000" dirty="0"/>
              <a:t>th</a:t>
            </a:r>
            <a:r>
              <a:rPr lang="en-US" dirty="0"/>
              <a:t> century</a:t>
            </a:r>
            <a:r>
              <a:rPr lang="en-US" dirty="0">
                <a:solidFill>
                  <a:schemeClr val="accent2"/>
                </a:solidFill>
              </a:rPr>
              <a:t>,</a:t>
            </a:r>
            <a:r>
              <a:rPr lang="en-US" dirty="0"/>
              <a:t> engineers didn</a:t>
            </a:r>
            <a:r>
              <a:rPr lang="en-US" dirty="0">
                <a:solidFill>
                  <a:schemeClr val="accent2"/>
                </a:solidFill>
              </a:rPr>
              <a:t>’</a:t>
            </a:r>
            <a:r>
              <a:rPr lang="en-US" dirty="0"/>
              <a:t>t need to know how to code</a:t>
            </a:r>
            <a:r>
              <a:rPr lang="en-US" dirty="0">
                <a:solidFill>
                  <a:schemeClr val="accent2"/>
                </a:solidFill>
              </a:rPr>
              <a:t>.</a:t>
            </a:r>
          </a:p>
          <a:p>
            <a:r>
              <a:rPr lang="en-US" dirty="0"/>
              <a:t>In the 21</a:t>
            </a:r>
            <a:r>
              <a:rPr lang="en-US" baseline="30000" dirty="0"/>
              <a:t>th</a:t>
            </a:r>
            <a:r>
              <a:rPr lang="en-US" dirty="0"/>
              <a:t> century</a:t>
            </a:r>
            <a:r>
              <a:rPr lang="en-US" dirty="0">
                <a:solidFill>
                  <a:schemeClr val="accent2"/>
                </a:solidFill>
              </a:rPr>
              <a:t>,</a:t>
            </a:r>
            <a:r>
              <a:rPr lang="en-US" dirty="0"/>
              <a:t> coding is an </a:t>
            </a:r>
            <a:r>
              <a:rPr lang="en-US" b="1" dirty="0">
                <a:solidFill>
                  <a:schemeClr val="accent6"/>
                </a:solidFill>
              </a:rPr>
              <a:t>essential skill </a:t>
            </a:r>
            <a:r>
              <a:rPr lang="en-US" dirty="0"/>
              <a:t>and any engineer without solid coding abilities will be at a major disadvantage</a:t>
            </a:r>
            <a:r>
              <a:rPr lang="en-US" dirty="0">
                <a:solidFill>
                  <a:schemeClr val="accent2"/>
                </a:solidFill>
              </a:rPr>
              <a:t>.</a:t>
            </a:r>
          </a:p>
          <a:p>
            <a:endParaRPr lang="en-US" dirty="0">
              <a:solidFill>
                <a:schemeClr val="accent2"/>
              </a:solidFill>
            </a:endParaRPr>
          </a:p>
          <a:p>
            <a:endParaRPr lang="en-US" dirty="0">
              <a:solidFill>
                <a:schemeClr val="accent2"/>
              </a:solidFill>
            </a:endParaRPr>
          </a:p>
        </p:txBody>
      </p:sp>
      <p:pic>
        <p:nvPicPr>
          <p:cNvPr id="4" name="Picture 2" descr="What is Python Coding? | Coding for Kids Ages 11+ | Juni Learning">
            <a:extLst>
              <a:ext uri="{FF2B5EF4-FFF2-40B4-BE49-F238E27FC236}">
                <a16:creationId xmlns:a16="http://schemas.microsoft.com/office/drawing/2014/main" id="{BAB5225E-A32A-473C-AEAF-EBC0B3E168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79" r="33041"/>
          <a:stretch/>
        </p:blipFill>
        <p:spPr bwMode="auto">
          <a:xfrm>
            <a:off x="7591571" y="491226"/>
            <a:ext cx="4600429" cy="623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493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Five technology trends have changed the game for engineers</a:t>
            </a:r>
            <a:r>
              <a:rPr lang="en-US" dirty="0">
                <a:solidFill>
                  <a:schemeClr val="accent6"/>
                </a:solidFill>
              </a:rPr>
              <a:t>.</a:t>
            </a:r>
          </a:p>
          <a:p>
            <a:endParaRPr lang="en-US" dirty="0">
              <a:solidFill>
                <a:schemeClr val="accent2"/>
              </a:solidFill>
            </a:endParaRPr>
          </a:p>
          <a:p>
            <a:endParaRPr lang="en-US" dirty="0">
              <a:solidFill>
                <a:schemeClr val="accent2"/>
              </a:solidFill>
            </a:endParaRPr>
          </a:p>
        </p:txBody>
      </p:sp>
      <p:sp>
        <p:nvSpPr>
          <p:cNvPr id="5" name="TextBox 4">
            <a:extLst>
              <a:ext uri="{FF2B5EF4-FFF2-40B4-BE49-F238E27FC236}">
                <a16:creationId xmlns:a16="http://schemas.microsoft.com/office/drawing/2014/main" id="{68E6D0F0-CA31-4580-B91F-7036A985EE24}"/>
              </a:ext>
            </a:extLst>
          </p:cNvPr>
          <p:cNvSpPr txBox="1"/>
          <p:nvPr/>
        </p:nvSpPr>
        <p:spPr>
          <a:xfrm>
            <a:off x="593047" y="5157691"/>
            <a:ext cx="1281120" cy="369332"/>
          </a:xfrm>
          <a:prstGeom prst="rect">
            <a:avLst/>
          </a:prstGeom>
          <a:noFill/>
        </p:spPr>
        <p:txBody>
          <a:bodyPr wrap="none" rtlCol="0">
            <a:spAutoFit/>
          </a:bodyPr>
          <a:lstStyle/>
          <a:p>
            <a:pPr algn="ctr"/>
            <a:r>
              <a:rPr lang="en-US" b="1" dirty="0">
                <a:solidFill>
                  <a:srgbClr val="F7F7F7"/>
                </a:solidFill>
              </a:rPr>
              <a:t>The Cloud</a:t>
            </a:r>
          </a:p>
        </p:txBody>
      </p:sp>
      <p:pic>
        <p:nvPicPr>
          <p:cNvPr id="28674" name="Picture 2" descr="Blue Cloud Weather Icon #AD , #Affiliate, #affiliate, #Cloud, #Weather,  #Icon, #Blue | Weather icons, Blue clouds, Clouds">
            <a:extLst>
              <a:ext uri="{FF2B5EF4-FFF2-40B4-BE49-F238E27FC236}">
                <a16:creationId xmlns:a16="http://schemas.microsoft.com/office/drawing/2014/main" id="{D3A1C1B7-9AD9-4EEC-B0D5-17C439AEC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394"/>
          <a:stretch/>
        </p:blipFill>
        <p:spPr bwMode="auto">
          <a:xfrm>
            <a:off x="209390" y="3304198"/>
            <a:ext cx="2048435" cy="169213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Optical miniature sensors with unique reliability | Baumer USA">
            <a:extLst>
              <a:ext uri="{FF2B5EF4-FFF2-40B4-BE49-F238E27FC236}">
                <a16:creationId xmlns:a16="http://schemas.microsoft.com/office/drawing/2014/main" id="{1B1C88FE-FE93-4665-AD55-BC99E8B11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542" y="3014521"/>
            <a:ext cx="2950882" cy="2213162"/>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Ontash">
            <a:extLst>
              <a:ext uri="{FF2B5EF4-FFF2-40B4-BE49-F238E27FC236}">
                <a16:creationId xmlns:a16="http://schemas.microsoft.com/office/drawing/2014/main" id="{8507B407-0A5A-49F3-B0E0-23865CF35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7072" y="3356701"/>
            <a:ext cx="2337453" cy="1739500"/>
          </a:xfrm>
          <a:prstGeom prst="rect">
            <a:avLst/>
          </a:prstGeom>
          <a:noFill/>
          <a:extLst>
            <a:ext uri="{909E8E84-426E-40DD-AFC4-6F175D3DCCD1}">
              <a14:hiddenFill xmlns:a14="http://schemas.microsoft.com/office/drawing/2010/main">
                <a:solidFill>
                  <a:srgbClr val="FFFFFF"/>
                </a:solidFill>
              </a14:hiddenFill>
            </a:ext>
          </a:extLst>
        </p:spPr>
      </p:pic>
      <p:pic>
        <p:nvPicPr>
          <p:cNvPr id="28688" name="Picture 16" descr="AI, Modelling &amp;amp; Simulation Capabilities - Consilium Technology">
            <a:extLst>
              <a:ext uri="{FF2B5EF4-FFF2-40B4-BE49-F238E27FC236}">
                <a16:creationId xmlns:a16="http://schemas.microsoft.com/office/drawing/2014/main" id="{956D28E2-16F7-4F80-A568-85E4F4E539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77" y="3496249"/>
            <a:ext cx="1525309" cy="1525309"/>
          </a:xfrm>
          <a:prstGeom prst="rect">
            <a:avLst/>
          </a:prstGeom>
          <a:noFill/>
          <a:extLst>
            <a:ext uri="{909E8E84-426E-40DD-AFC4-6F175D3DCCD1}">
              <a14:hiddenFill xmlns:a14="http://schemas.microsoft.com/office/drawing/2010/main">
                <a:solidFill>
                  <a:srgbClr val="FFFFFF"/>
                </a:solidFill>
              </a14:hiddenFill>
            </a:ext>
          </a:extLst>
        </p:spPr>
      </p:pic>
      <p:pic>
        <p:nvPicPr>
          <p:cNvPr id="28690" name="Picture 18" descr="White database 5 icon - Free white database icons">
            <a:extLst>
              <a:ext uri="{FF2B5EF4-FFF2-40B4-BE49-F238E27FC236}">
                <a16:creationId xmlns:a16="http://schemas.microsoft.com/office/drawing/2014/main" id="{64739DA9-775F-4298-A04A-158B936AA1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0867" y="3441094"/>
            <a:ext cx="1655107" cy="16551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1579196-643E-4E34-9D24-A49DE721E749}"/>
              </a:ext>
            </a:extLst>
          </p:cNvPr>
          <p:cNvSpPr txBox="1"/>
          <p:nvPr/>
        </p:nvSpPr>
        <p:spPr>
          <a:xfrm>
            <a:off x="2655231" y="5157691"/>
            <a:ext cx="1753750" cy="369332"/>
          </a:xfrm>
          <a:prstGeom prst="rect">
            <a:avLst/>
          </a:prstGeom>
          <a:noFill/>
        </p:spPr>
        <p:txBody>
          <a:bodyPr wrap="none" rtlCol="0">
            <a:spAutoFit/>
          </a:bodyPr>
          <a:lstStyle/>
          <a:p>
            <a:pPr algn="ctr"/>
            <a:r>
              <a:rPr lang="en-US" b="1" dirty="0">
                <a:solidFill>
                  <a:srgbClr val="F7F7F7"/>
                </a:solidFill>
              </a:rPr>
              <a:t>Cheap Sensors</a:t>
            </a:r>
          </a:p>
        </p:txBody>
      </p:sp>
      <p:sp>
        <p:nvSpPr>
          <p:cNvPr id="16" name="TextBox 15">
            <a:extLst>
              <a:ext uri="{FF2B5EF4-FFF2-40B4-BE49-F238E27FC236}">
                <a16:creationId xmlns:a16="http://schemas.microsoft.com/office/drawing/2014/main" id="{EBEC14F3-D312-4FC4-9EFE-F9ED62A7AD06}"/>
              </a:ext>
            </a:extLst>
          </p:cNvPr>
          <p:cNvSpPr txBox="1"/>
          <p:nvPr/>
        </p:nvSpPr>
        <p:spPr>
          <a:xfrm>
            <a:off x="7265262" y="5135108"/>
            <a:ext cx="1451744" cy="646331"/>
          </a:xfrm>
          <a:prstGeom prst="rect">
            <a:avLst/>
          </a:prstGeom>
          <a:noFill/>
        </p:spPr>
        <p:txBody>
          <a:bodyPr wrap="none" rtlCol="0">
            <a:spAutoFit/>
          </a:bodyPr>
          <a:lstStyle/>
          <a:p>
            <a:pPr algn="ctr"/>
            <a:r>
              <a:rPr lang="en-US" b="1" dirty="0">
                <a:solidFill>
                  <a:srgbClr val="F7F7F7"/>
                </a:solidFill>
              </a:rPr>
              <a:t>Artificial</a:t>
            </a:r>
          </a:p>
          <a:p>
            <a:pPr algn="ctr"/>
            <a:r>
              <a:rPr lang="en-US" b="1" dirty="0">
                <a:solidFill>
                  <a:srgbClr val="F7F7F7"/>
                </a:solidFill>
              </a:rPr>
              <a:t>Intelligence</a:t>
            </a:r>
          </a:p>
        </p:txBody>
      </p:sp>
      <p:sp>
        <p:nvSpPr>
          <p:cNvPr id="17" name="TextBox 16">
            <a:extLst>
              <a:ext uri="{FF2B5EF4-FFF2-40B4-BE49-F238E27FC236}">
                <a16:creationId xmlns:a16="http://schemas.microsoft.com/office/drawing/2014/main" id="{11A5BE5F-E08F-4687-8EB9-B9EA32AC2DC9}"/>
              </a:ext>
            </a:extLst>
          </p:cNvPr>
          <p:cNvSpPr txBox="1"/>
          <p:nvPr/>
        </p:nvSpPr>
        <p:spPr>
          <a:xfrm>
            <a:off x="5182724" y="5157690"/>
            <a:ext cx="1111203" cy="369332"/>
          </a:xfrm>
          <a:prstGeom prst="rect">
            <a:avLst/>
          </a:prstGeom>
          <a:noFill/>
        </p:spPr>
        <p:txBody>
          <a:bodyPr wrap="none" rtlCol="0">
            <a:spAutoFit/>
          </a:bodyPr>
          <a:lstStyle/>
          <a:p>
            <a:pPr algn="ctr"/>
            <a:r>
              <a:rPr lang="en-US" b="1" dirty="0">
                <a:solidFill>
                  <a:srgbClr val="F7F7F7"/>
                </a:solidFill>
              </a:rPr>
              <a:t>Big Data</a:t>
            </a:r>
          </a:p>
        </p:txBody>
      </p:sp>
      <p:sp>
        <p:nvSpPr>
          <p:cNvPr id="18" name="TextBox 17">
            <a:extLst>
              <a:ext uri="{FF2B5EF4-FFF2-40B4-BE49-F238E27FC236}">
                <a16:creationId xmlns:a16="http://schemas.microsoft.com/office/drawing/2014/main" id="{A504820E-B694-4F74-B862-C9E327477E05}"/>
              </a:ext>
            </a:extLst>
          </p:cNvPr>
          <p:cNvSpPr txBox="1"/>
          <p:nvPr/>
        </p:nvSpPr>
        <p:spPr>
          <a:xfrm>
            <a:off x="9886211" y="5157691"/>
            <a:ext cx="1521379" cy="646331"/>
          </a:xfrm>
          <a:prstGeom prst="rect">
            <a:avLst/>
          </a:prstGeom>
          <a:noFill/>
        </p:spPr>
        <p:txBody>
          <a:bodyPr wrap="none" rtlCol="0">
            <a:spAutoFit/>
          </a:bodyPr>
          <a:lstStyle/>
          <a:p>
            <a:pPr algn="ctr"/>
            <a:r>
              <a:rPr lang="en-US" b="1" dirty="0">
                <a:solidFill>
                  <a:srgbClr val="F7F7F7"/>
                </a:solidFill>
              </a:rPr>
              <a:t>The Internet</a:t>
            </a:r>
          </a:p>
          <a:p>
            <a:pPr algn="ctr"/>
            <a:r>
              <a:rPr lang="en-US" b="1" dirty="0">
                <a:solidFill>
                  <a:srgbClr val="F7F7F7"/>
                </a:solidFill>
              </a:rPr>
              <a:t>Of Things</a:t>
            </a:r>
          </a:p>
        </p:txBody>
      </p:sp>
    </p:spTree>
    <p:extLst>
      <p:ext uri="{BB962C8B-B14F-4D97-AF65-F5344CB8AC3E}">
        <p14:creationId xmlns:p14="http://schemas.microsoft.com/office/powerpoint/2010/main" val="145801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dissolve">
                                      <p:cBhvr>
                                        <p:cTn id="7" dur="500"/>
                                        <p:tgtEl>
                                          <p:spTgt spid="2867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8690"/>
                                        </p:tgtEl>
                                        <p:attrNameLst>
                                          <p:attrName>style.visibility</p:attrName>
                                        </p:attrNameLst>
                                      </p:cBhvr>
                                      <p:to>
                                        <p:strVal val="visible"/>
                                      </p:to>
                                    </p:set>
                                    <p:animEffect transition="in" filter="dissolve">
                                      <p:cBhvr>
                                        <p:cTn id="15" dur="500"/>
                                        <p:tgtEl>
                                          <p:spTgt spid="2869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8688"/>
                                        </p:tgtEl>
                                        <p:attrNameLst>
                                          <p:attrName>style.visibility</p:attrName>
                                        </p:attrNameLst>
                                      </p:cBhvr>
                                      <p:to>
                                        <p:strVal val="visible"/>
                                      </p:to>
                                    </p:set>
                                    <p:animEffect transition="in" filter="dissolve">
                                      <p:cBhvr>
                                        <p:cTn id="23" dur="500"/>
                                        <p:tgtEl>
                                          <p:spTgt spid="2868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8680"/>
                                        </p:tgtEl>
                                        <p:attrNameLst>
                                          <p:attrName>style.visibility</p:attrName>
                                        </p:attrNameLst>
                                      </p:cBhvr>
                                      <p:to>
                                        <p:strVal val="visible"/>
                                      </p:to>
                                    </p:set>
                                    <p:animEffect transition="in" filter="dissolve">
                                      <p:cBhvr>
                                        <p:cTn id="31" dur="500"/>
                                        <p:tgtEl>
                                          <p:spTgt spid="2868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Mechanical Engineers</a:t>
            </a:r>
            <a:endParaRPr lang="en-US" b="1" dirty="0">
              <a:solidFill>
                <a:schemeClr val="accent6"/>
              </a:solidFill>
            </a:endParaRPr>
          </a:p>
        </p:txBody>
      </p:sp>
      <p:pic>
        <p:nvPicPr>
          <p:cNvPr id="30722" name="Picture 2" descr="Apps - Project CARS 2">
            <a:extLst>
              <a:ext uri="{FF2B5EF4-FFF2-40B4-BE49-F238E27FC236}">
                <a16:creationId xmlns:a16="http://schemas.microsoft.com/office/drawing/2014/main" id="{31CCFE2A-0BC6-4FAE-BBC0-50F51FBC6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20" t="13834" r="341" b="3327"/>
          <a:stretch/>
        </p:blipFill>
        <p:spPr bwMode="auto">
          <a:xfrm>
            <a:off x="2697047" y="2484062"/>
            <a:ext cx="6850174" cy="3745343"/>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Formula One PNG Transparent Images | PNG All">
            <a:extLst>
              <a:ext uri="{FF2B5EF4-FFF2-40B4-BE49-F238E27FC236}">
                <a16:creationId xmlns:a16="http://schemas.microsoft.com/office/drawing/2014/main" id="{CAAE37A8-634E-4E8F-9584-2DD52C97B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975" y="734072"/>
            <a:ext cx="5200609" cy="20936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4626E6-8E35-4A00-8E3B-1AE12BC00F40}"/>
              </a:ext>
            </a:extLst>
          </p:cNvPr>
          <p:cNvSpPr txBox="1"/>
          <p:nvPr/>
        </p:nvSpPr>
        <p:spPr>
          <a:xfrm>
            <a:off x="839563" y="1749196"/>
            <a:ext cx="3519681" cy="369332"/>
          </a:xfrm>
          <a:prstGeom prst="rect">
            <a:avLst/>
          </a:prstGeom>
          <a:noFill/>
        </p:spPr>
        <p:txBody>
          <a:bodyPr wrap="none" rtlCol="0">
            <a:spAutoFit/>
          </a:bodyPr>
          <a:lstStyle/>
          <a:p>
            <a:pPr algn="ctr"/>
            <a:r>
              <a:rPr lang="en-US" b="1" dirty="0">
                <a:solidFill>
                  <a:srgbClr val="F7F7F7"/>
                </a:solidFill>
              </a:rPr>
              <a:t>Realtime Diagnostics </a:t>
            </a:r>
            <a:r>
              <a:rPr lang="en-US" b="1" dirty="0">
                <a:solidFill>
                  <a:schemeClr val="accent6"/>
                </a:solidFill>
              </a:rPr>
              <a:t>&amp;</a:t>
            </a:r>
            <a:r>
              <a:rPr lang="en-US" b="1" dirty="0">
                <a:solidFill>
                  <a:srgbClr val="F7F7F7"/>
                </a:solidFill>
              </a:rPr>
              <a:t> Tuning</a:t>
            </a:r>
          </a:p>
        </p:txBody>
      </p:sp>
      <p:pic>
        <p:nvPicPr>
          <p:cNvPr id="1028" name="Picture 4" descr="F1 News: Biometric underwear to measure drivers' vitals gets FIA  homologation">
            <a:extLst>
              <a:ext uri="{FF2B5EF4-FFF2-40B4-BE49-F238E27FC236}">
                <a16:creationId xmlns:a16="http://schemas.microsoft.com/office/drawing/2014/main" id="{3B671A27-A6DA-2AA0-D398-A57FB9EAD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81" y="2267172"/>
            <a:ext cx="6349693" cy="42304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website&#10;&#10;Description automatically generated">
            <a:extLst>
              <a:ext uri="{FF2B5EF4-FFF2-40B4-BE49-F238E27FC236}">
                <a16:creationId xmlns:a16="http://schemas.microsoft.com/office/drawing/2014/main" id="{5014F7BA-68DC-E686-7934-ABBAE4E2F0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648" y="3684793"/>
            <a:ext cx="5200610" cy="2287061"/>
          </a:xfrm>
          <a:prstGeom prst="rect">
            <a:avLst/>
          </a:prstGeom>
        </p:spPr>
      </p:pic>
    </p:spTree>
    <p:extLst>
      <p:ext uri="{BB962C8B-B14F-4D97-AF65-F5344CB8AC3E}">
        <p14:creationId xmlns:p14="http://schemas.microsoft.com/office/powerpoint/2010/main" val="160293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4AF91-BD2A-2641-986E-C21AE58B948C}"/>
              </a:ext>
            </a:extLst>
          </p:cNvPr>
          <p:cNvSpPr>
            <a:spLocks noGrp="1"/>
          </p:cNvSpPr>
          <p:nvPr>
            <p:ph type="title"/>
          </p:nvPr>
        </p:nvSpPr>
        <p:spPr>
          <a:xfrm>
            <a:off x="254231" y="750401"/>
            <a:ext cx="11785600" cy="656148"/>
          </a:xfrm>
        </p:spPr>
        <p:txBody>
          <a:bodyPr>
            <a:normAutofit fontScale="90000"/>
          </a:bodyPr>
          <a:lstStyle/>
          <a:p>
            <a:r>
              <a:rPr lang="en-US" dirty="0"/>
              <a:t>Projects for children with autism spectrum disorder</a:t>
            </a:r>
          </a:p>
        </p:txBody>
      </p:sp>
      <p:pic>
        <p:nvPicPr>
          <p:cNvPr id="8" name="Content Placeholder 7" descr="A picture containing text, monitor, electronics, screen&#10;&#10;Description automatically generated">
            <a:extLst>
              <a:ext uri="{FF2B5EF4-FFF2-40B4-BE49-F238E27FC236}">
                <a16:creationId xmlns:a16="http://schemas.microsoft.com/office/drawing/2014/main" id="{ABE6E78B-7AB5-C949-8F31-755BAB7119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31" y="1658631"/>
            <a:ext cx="3378462" cy="4835525"/>
          </a:xfrm>
        </p:spPr>
      </p:pic>
      <p:pic>
        <p:nvPicPr>
          <p:cNvPr id="4" name="Picture 3">
            <a:extLst>
              <a:ext uri="{FF2B5EF4-FFF2-40B4-BE49-F238E27FC236}">
                <a16:creationId xmlns:a16="http://schemas.microsoft.com/office/drawing/2014/main" id="{4C212BE7-80AE-FE41-8C07-EDDB57460E09}"/>
              </a:ext>
            </a:extLst>
          </p:cNvPr>
          <p:cNvPicPr>
            <a:picLocks noChangeAspect="1"/>
          </p:cNvPicPr>
          <p:nvPr/>
        </p:nvPicPr>
        <p:blipFill rotWithShape="1">
          <a:blip r:embed="rId3"/>
          <a:srcRect t="21364" b="29886"/>
          <a:stretch/>
        </p:blipFill>
        <p:spPr>
          <a:xfrm>
            <a:off x="5030005" y="3742940"/>
            <a:ext cx="5913730" cy="1921962"/>
          </a:xfrm>
          <a:prstGeom prst="rect">
            <a:avLst/>
          </a:prstGeom>
        </p:spPr>
      </p:pic>
      <p:pic>
        <p:nvPicPr>
          <p:cNvPr id="5" name="Picture 4">
            <a:extLst>
              <a:ext uri="{FF2B5EF4-FFF2-40B4-BE49-F238E27FC236}">
                <a16:creationId xmlns:a16="http://schemas.microsoft.com/office/drawing/2014/main" id="{4C781E62-7464-744C-9F82-E4C5AF49A8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844" y="1613763"/>
            <a:ext cx="3781749" cy="1921963"/>
          </a:xfrm>
          <a:prstGeom prst="rect">
            <a:avLst/>
          </a:prstGeom>
          <a:ln>
            <a:solidFill>
              <a:schemeClr val="accent2"/>
            </a:solidFill>
          </a:ln>
        </p:spPr>
      </p:pic>
      <p:pic>
        <p:nvPicPr>
          <p:cNvPr id="6" name="Picture 5">
            <a:extLst>
              <a:ext uri="{FF2B5EF4-FFF2-40B4-BE49-F238E27FC236}">
                <a16:creationId xmlns:a16="http://schemas.microsoft.com/office/drawing/2014/main" id="{C6E495C2-69AF-CE4F-B7A2-8AF3AD21A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6744" y="1630354"/>
            <a:ext cx="3771025" cy="1921963"/>
          </a:xfrm>
          <a:prstGeom prst="rect">
            <a:avLst/>
          </a:prstGeom>
          <a:ln>
            <a:solidFill>
              <a:schemeClr val="accent2"/>
            </a:solidFill>
          </a:ln>
        </p:spPr>
      </p:pic>
      <p:grpSp>
        <p:nvGrpSpPr>
          <p:cNvPr id="14" name="Group 13">
            <a:extLst>
              <a:ext uri="{FF2B5EF4-FFF2-40B4-BE49-F238E27FC236}">
                <a16:creationId xmlns:a16="http://schemas.microsoft.com/office/drawing/2014/main" id="{C4260C11-1C07-234A-AA15-6607F621F856}"/>
              </a:ext>
            </a:extLst>
          </p:cNvPr>
          <p:cNvGrpSpPr/>
          <p:nvPr/>
        </p:nvGrpSpPr>
        <p:grpSpPr>
          <a:xfrm>
            <a:off x="8961431" y="4513297"/>
            <a:ext cx="2303209" cy="2303209"/>
            <a:chOff x="3654325" y="4446494"/>
            <a:chExt cx="2303209" cy="2303209"/>
          </a:xfrm>
        </p:grpSpPr>
        <p:pic>
          <p:nvPicPr>
            <p:cNvPr id="12" name="Graphic 11" descr="Speech with solid fill">
              <a:extLst>
                <a:ext uri="{FF2B5EF4-FFF2-40B4-BE49-F238E27FC236}">
                  <a16:creationId xmlns:a16="http://schemas.microsoft.com/office/drawing/2014/main" id="{44E92630-48C3-A340-AA88-09DEEED7A2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4325" y="4446494"/>
              <a:ext cx="2303209" cy="2303209"/>
            </a:xfrm>
            <a:prstGeom prst="rect">
              <a:avLst/>
            </a:prstGeom>
          </p:spPr>
        </p:pic>
        <p:sp>
          <p:nvSpPr>
            <p:cNvPr id="13" name="TextBox 12">
              <a:extLst>
                <a:ext uri="{FF2B5EF4-FFF2-40B4-BE49-F238E27FC236}">
                  <a16:creationId xmlns:a16="http://schemas.microsoft.com/office/drawing/2014/main" id="{569B09D4-D7FD-8643-AA0E-C2C6E8486510}"/>
                </a:ext>
              </a:extLst>
            </p:cNvPr>
            <p:cNvSpPr txBox="1"/>
            <p:nvPr/>
          </p:nvSpPr>
          <p:spPr>
            <a:xfrm>
              <a:off x="4506470" y="5136433"/>
              <a:ext cx="911957" cy="461665"/>
            </a:xfrm>
            <a:prstGeom prst="rect">
              <a:avLst/>
            </a:prstGeom>
            <a:noFill/>
          </p:spPr>
          <p:txBody>
            <a:bodyPr wrap="square" rtlCol="0">
              <a:spAutoFit/>
            </a:bodyPr>
            <a:lstStyle/>
            <a:p>
              <a:r>
                <a:rPr lang="en-US" sz="2400" b="1" dirty="0"/>
                <a:t>Hi!</a:t>
              </a:r>
            </a:p>
          </p:txBody>
        </p:sp>
      </p:grpSp>
      <p:sp>
        <p:nvSpPr>
          <p:cNvPr id="15" name="Right Arrow 14">
            <a:extLst>
              <a:ext uri="{FF2B5EF4-FFF2-40B4-BE49-F238E27FC236}">
                <a16:creationId xmlns:a16="http://schemas.microsoft.com/office/drawing/2014/main" id="{DA690D21-3D62-EE45-B14C-5C5E2AE89CBA}"/>
              </a:ext>
            </a:extLst>
          </p:cNvPr>
          <p:cNvSpPr/>
          <p:nvPr/>
        </p:nvSpPr>
        <p:spPr>
          <a:xfrm>
            <a:off x="7548443" y="2418157"/>
            <a:ext cx="699247" cy="346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9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Materials Engineers</a:t>
            </a:r>
            <a:endParaRPr lang="en-US" b="1" dirty="0">
              <a:solidFill>
                <a:schemeClr val="accent6"/>
              </a:solidFill>
            </a:endParaRPr>
          </a:p>
        </p:txBody>
      </p:sp>
      <p:pic>
        <p:nvPicPr>
          <p:cNvPr id="1026" name="Picture 2" descr="Geological Applications – UTCT – University of Texas">
            <a:extLst>
              <a:ext uri="{FF2B5EF4-FFF2-40B4-BE49-F238E27FC236}">
                <a16:creationId xmlns:a16="http://schemas.microsoft.com/office/drawing/2014/main" id="{1B0E1BF0-AB16-468D-A681-FD56181ED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026" y="584680"/>
            <a:ext cx="5296947" cy="6043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ological Applications – UTCT – University of Texas">
            <a:extLst>
              <a:ext uri="{FF2B5EF4-FFF2-40B4-BE49-F238E27FC236}">
                <a16:creationId xmlns:a16="http://schemas.microsoft.com/office/drawing/2014/main" id="{9C248236-CE03-4BEF-BE5A-1135C11D8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3991" y="1713732"/>
            <a:ext cx="4457700" cy="5372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DFEC2F-7FEE-4356-9D0F-64B37DBA0DF8}"/>
              </a:ext>
            </a:extLst>
          </p:cNvPr>
          <p:cNvSpPr txBox="1"/>
          <p:nvPr/>
        </p:nvSpPr>
        <p:spPr>
          <a:xfrm>
            <a:off x="526791" y="1489320"/>
            <a:ext cx="5524526" cy="369332"/>
          </a:xfrm>
          <a:prstGeom prst="rect">
            <a:avLst/>
          </a:prstGeom>
          <a:noFill/>
        </p:spPr>
        <p:txBody>
          <a:bodyPr wrap="none" rtlCol="0">
            <a:spAutoFit/>
          </a:bodyPr>
          <a:lstStyle/>
          <a:p>
            <a:r>
              <a:rPr lang="en-US" b="1" dirty="0">
                <a:solidFill>
                  <a:srgbClr val="F7F7F7"/>
                </a:solidFill>
              </a:rPr>
              <a:t>Digital Image Analysis of Material Microstructure</a:t>
            </a:r>
          </a:p>
        </p:txBody>
      </p:sp>
      <p:pic>
        <p:nvPicPr>
          <p:cNvPr id="3" name="Picture 2">
            <a:extLst>
              <a:ext uri="{FF2B5EF4-FFF2-40B4-BE49-F238E27FC236}">
                <a16:creationId xmlns:a16="http://schemas.microsoft.com/office/drawing/2014/main" id="{477019CE-762B-79D4-866D-075E2FF52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322" y="1964310"/>
            <a:ext cx="2894820" cy="2257960"/>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4">
            <a:extLst>
              <a:ext uri="{FF2B5EF4-FFF2-40B4-BE49-F238E27FC236}">
                <a16:creationId xmlns:a16="http://schemas.microsoft.com/office/drawing/2014/main" id="{7B7BEB65-6CF0-90C9-5051-1E92D20E39E0}"/>
              </a:ext>
            </a:extLst>
          </p:cNvPr>
          <p:cNvPicPr>
            <a:picLocks noGrp="1" noChangeAspect="1"/>
          </p:cNvPicPr>
          <p:nvPr>
            <p:ph idx="1"/>
          </p:nvPr>
        </p:nvPicPr>
        <p:blipFill>
          <a:blip r:embed="rId6"/>
          <a:stretch>
            <a:fillRect/>
          </a:stretch>
        </p:blipFill>
        <p:spPr>
          <a:xfrm>
            <a:off x="619425" y="4203485"/>
            <a:ext cx="5372099" cy="2675413"/>
          </a:xfrm>
        </p:spPr>
      </p:pic>
    </p:spTree>
    <p:extLst>
      <p:ext uri="{BB962C8B-B14F-4D97-AF65-F5344CB8AC3E}">
        <p14:creationId xmlns:p14="http://schemas.microsoft.com/office/powerpoint/2010/main" val="152229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nhance your traffic surveys with traffic data analytics">
            <a:extLst>
              <a:ext uri="{FF2B5EF4-FFF2-40B4-BE49-F238E27FC236}">
                <a16:creationId xmlns:a16="http://schemas.microsoft.com/office/drawing/2014/main" id="{7E23870A-4461-2A5C-D2A2-99E79BE46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786" y="2477223"/>
            <a:ext cx="5412556" cy="37953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Civil Engineers</a:t>
            </a:r>
            <a:endParaRPr lang="en-US" b="1" dirty="0">
              <a:solidFill>
                <a:schemeClr val="accent6"/>
              </a:solidFill>
            </a:endParaRPr>
          </a:p>
        </p:txBody>
      </p:sp>
      <p:pic>
        <p:nvPicPr>
          <p:cNvPr id="33804" name="Picture 12" descr="Waymo One – Waymo">
            <a:extLst>
              <a:ext uri="{FF2B5EF4-FFF2-40B4-BE49-F238E27FC236}">
                <a16:creationId xmlns:a16="http://schemas.microsoft.com/office/drawing/2014/main" id="{140BB179-B5DF-4CD1-A9B3-A0BB1EA82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855" y="4389842"/>
            <a:ext cx="5310261" cy="28833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FC07EF3-35B9-4FF2-B8B3-A21774A8D41E}"/>
              </a:ext>
            </a:extLst>
          </p:cNvPr>
          <p:cNvSpPr txBox="1"/>
          <p:nvPr/>
        </p:nvSpPr>
        <p:spPr>
          <a:xfrm>
            <a:off x="1838675" y="1581767"/>
            <a:ext cx="3645230" cy="369332"/>
          </a:xfrm>
          <a:prstGeom prst="rect">
            <a:avLst/>
          </a:prstGeom>
          <a:noFill/>
        </p:spPr>
        <p:txBody>
          <a:bodyPr wrap="none" rtlCol="0">
            <a:spAutoFit/>
          </a:bodyPr>
          <a:lstStyle/>
          <a:p>
            <a:pPr algn="ctr"/>
            <a:r>
              <a:rPr lang="en-US" b="1" dirty="0">
                <a:solidFill>
                  <a:srgbClr val="F7F7F7"/>
                </a:solidFill>
              </a:rPr>
              <a:t>Urban Transportation Disrupted</a:t>
            </a:r>
          </a:p>
        </p:txBody>
      </p:sp>
      <p:pic>
        <p:nvPicPr>
          <p:cNvPr id="3" name="Picture 2" descr="Gravity-defying 3D printer to print bridge over water in Amsterdam - CNET">
            <a:extLst>
              <a:ext uri="{FF2B5EF4-FFF2-40B4-BE49-F238E27FC236}">
                <a16:creationId xmlns:a16="http://schemas.microsoft.com/office/drawing/2014/main" id="{D896BE98-CD2C-0DBC-04F1-059AC53A15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1" r="2255" b="21764"/>
          <a:stretch/>
        </p:blipFill>
        <p:spPr bwMode="auto">
          <a:xfrm>
            <a:off x="0" y="4580075"/>
            <a:ext cx="3785786" cy="2161260"/>
          </a:xfrm>
          <a:prstGeom prst="rect">
            <a:avLst/>
          </a:prstGeom>
          <a:noFill/>
          <a:extLst>
            <a:ext uri="{909E8E84-426E-40DD-AFC4-6F175D3DCCD1}">
              <a14:hiddenFill xmlns:a14="http://schemas.microsoft.com/office/drawing/2010/main">
                <a:solidFill>
                  <a:srgbClr val="FFFFFF"/>
                </a:solidFill>
              </a14:hiddenFill>
            </a:ext>
          </a:extLst>
        </p:spPr>
      </p:pic>
      <p:pic>
        <p:nvPicPr>
          <p:cNvPr id="33802" name="Picture 10" descr="L&amp;#39;application Uber sera suspendue temporairement à Bruxelles le 30  septembre : une première en Europe - La Libre">
            <a:extLst>
              <a:ext uri="{FF2B5EF4-FFF2-40B4-BE49-F238E27FC236}">
                <a16:creationId xmlns:a16="http://schemas.microsoft.com/office/drawing/2014/main" id="{1C1E2926-3B95-415E-8CCC-BB24FE5EA2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9629"/>
          <a:stretch/>
        </p:blipFill>
        <p:spPr bwMode="auto">
          <a:xfrm>
            <a:off x="398349" y="2946881"/>
            <a:ext cx="4131164" cy="19600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etrolinx - New Bike Share Toronto program revolves around GO Stations">
            <a:extLst>
              <a:ext uri="{FF2B5EF4-FFF2-40B4-BE49-F238E27FC236}">
                <a16:creationId xmlns:a16="http://schemas.microsoft.com/office/drawing/2014/main" id="{3E953138-0859-05AA-2267-FDE082DA9D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51" t="4813" r="23825" b="12089"/>
          <a:stretch/>
        </p:blipFill>
        <p:spPr bwMode="auto">
          <a:xfrm>
            <a:off x="7662489" y="507194"/>
            <a:ext cx="4529511" cy="288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01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Mineral Engineers</a:t>
            </a:r>
            <a:endParaRPr lang="en-US" b="1" dirty="0">
              <a:solidFill>
                <a:schemeClr val="accent6"/>
              </a:solidFill>
            </a:endParaRPr>
          </a:p>
        </p:txBody>
      </p:sp>
      <p:pic>
        <p:nvPicPr>
          <p:cNvPr id="31748" name="Picture 4" descr="Shaping the digital mine - Hexagon - Mining Blog">
            <a:extLst>
              <a:ext uri="{FF2B5EF4-FFF2-40B4-BE49-F238E27FC236}">
                <a16:creationId xmlns:a16="http://schemas.microsoft.com/office/drawing/2014/main" id="{D90FD073-41AA-4A21-9311-6B8C53474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65" y="1526896"/>
            <a:ext cx="9480392" cy="4994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D591E5-70F6-4BE5-913F-38F52F7F502F}"/>
              </a:ext>
            </a:extLst>
          </p:cNvPr>
          <p:cNvSpPr txBox="1"/>
          <p:nvPr/>
        </p:nvSpPr>
        <p:spPr>
          <a:xfrm>
            <a:off x="7629545" y="1153591"/>
            <a:ext cx="2931315" cy="369332"/>
          </a:xfrm>
          <a:prstGeom prst="rect">
            <a:avLst/>
          </a:prstGeom>
          <a:noFill/>
        </p:spPr>
        <p:txBody>
          <a:bodyPr wrap="none" rtlCol="0">
            <a:spAutoFit/>
          </a:bodyPr>
          <a:lstStyle/>
          <a:p>
            <a:pPr algn="ctr"/>
            <a:r>
              <a:rPr lang="en-US" b="1" dirty="0">
                <a:solidFill>
                  <a:srgbClr val="F7F7F7"/>
                </a:solidFill>
              </a:rPr>
              <a:t>Semi</a:t>
            </a:r>
            <a:r>
              <a:rPr lang="en-US" b="1" dirty="0">
                <a:solidFill>
                  <a:schemeClr val="accent6"/>
                </a:solidFill>
              </a:rPr>
              <a:t>-</a:t>
            </a:r>
            <a:r>
              <a:rPr lang="en-US" b="1" dirty="0">
                <a:solidFill>
                  <a:srgbClr val="F7F7F7"/>
                </a:solidFill>
              </a:rPr>
              <a:t>Autonomous Mines</a:t>
            </a:r>
          </a:p>
        </p:txBody>
      </p:sp>
      <p:pic>
        <p:nvPicPr>
          <p:cNvPr id="31752" name="Picture 8" descr="Digital solutions | Mining industry | Siemens Global">
            <a:extLst>
              <a:ext uri="{FF2B5EF4-FFF2-40B4-BE49-F238E27FC236}">
                <a16:creationId xmlns:a16="http://schemas.microsoft.com/office/drawing/2014/main" id="{BA534976-824D-4D63-B2FB-45809B048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330" y="3173853"/>
            <a:ext cx="4952172" cy="2790824"/>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GE Digital, Wabtec to continue commercialisation of value adds">
            <a:extLst>
              <a:ext uri="{FF2B5EF4-FFF2-40B4-BE49-F238E27FC236}">
                <a16:creationId xmlns:a16="http://schemas.microsoft.com/office/drawing/2014/main" id="{0DAAB139-5DEF-44BC-80CE-08A0A6795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521" y="2000278"/>
            <a:ext cx="2793345" cy="186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05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scientia signs AI-powered drug-discovery deal with Celgene">
            <a:extLst>
              <a:ext uri="{FF2B5EF4-FFF2-40B4-BE49-F238E27FC236}">
                <a16:creationId xmlns:a16="http://schemas.microsoft.com/office/drawing/2014/main" id="{3001A3E9-6C15-4593-A2D1-A392B163D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596" y="1122006"/>
            <a:ext cx="6667500" cy="5372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Chemical Engineers</a:t>
            </a:r>
            <a:endParaRPr lang="en-US" b="1" dirty="0">
              <a:solidFill>
                <a:schemeClr val="accent6"/>
              </a:solidFill>
            </a:endParaRPr>
          </a:p>
        </p:txBody>
      </p:sp>
      <p:sp>
        <p:nvSpPr>
          <p:cNvPr id="4" name="TextBox 3">
            <a:extLst>
              <a:ext uri="{FF2B5EF4-FFF2-40B4-BE49-F238E27FC236}">
                <a16:creationId xmlns:a16="http://schemas.microsoft.com/office/drawing/2014/main" id="{926B91B4-2A16-4BD6-B36F-2E9F62CCE9F2}"/>
              </a:ext>
            </a:extLst>
          </p:cNvPr>
          <p:cNvSpPr txBox="1"/>
          <p:nvPr/>
        </p:nvSpPr>
        <p:spPr>
          <a:xfrm>
            <a:off x="326572" y="2351315"/>
            <a:ext cx="4469813" cy="461665"/>
          </a:xfrm>
          <a:prstGeom prst="rect">
            <a:avLst/>
          </a:prstGeom>
          <a:noFill/>
        </p:spPr>
        <p:txBody>
          <a:bodyPr wrap="none" rtlCol="0">
            <a:spAutoFit/>
          </a:bodyPr>
          <a:lstStyle/>
          <a:p>
            <a:r>
              <a:rPr lang="en-US" sz="2400" b="1" dirty="0"/>
              <a:t>Synthesizing new compounds</a:t>
            </a:r>
          </a:p>
        </p:txBody>
      </p:sp>
    </p:spTree>
    <p:extLst>
      <p:ext uri="{BB962C8B-B14F-4D97-AF65-F5344CB8AC3E}">
        <p14:creationId xmlns:p14="http://schemas.microsoft.com/office/powerpoint/2010/main" val="3359771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1B17-02B9-0D4D-903D-CBA85A63C377}"/>
              </a:ext>
            </a:extLst>
          </p:cNvPr>
          <p:cNvSpPr>
            <a:spLocks noGrp="1"/>
          </p:cNvSpPr>
          <p:nvPr>
            <p:ph type="title"/>
          </p:nvPr>
        </p:nvSpPr>
        <p:spPr/>
        <p:txBody>
          <a:bodyPr>
            <a:normAutofit fontScale="90000"/>
          </a:bodyPr>
          <a:lstStyle/>
          <a:p>
            <a:r>
              <a:rPr lang="en-US" dirty="0"/>
              <a:t>Sci-fi Inspiration</a:t>
            </a:r>
          </a:p>
        </p:txBody>
      </p:sp>
      <p:pic>
        <p:nvPicPr>
          <p:cNvPr id="5" name="Picture 4" descr="A picture containing text, monitor, indoor, television&#10;&#10;Description automatically generated">
            <a:extLst>
              <a:ext uri="{FF2B5EF4-FFF2-40B4-BE49-F238E27FC236}">
                <a16:creationId xmlns:a16="http://schemas.microsoft.com/office/drawing/2014/main" id="{434E957A-A368-4740-8303-958D13580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158992" y="3933364"/>
            <a:ext cx="3312585" cy="2484439"/>
          </a:xfrm>
          <a:prstGeom prst="rect">
            <a:avLst/>
          </a:prstGeom>
        </p:spPr>
      </p:pic>
      <p:pic>
        <p:nvPicPr>
          <p:cNvPr id="6" name="Picture 5" descr="A picture containing text, monitor, indoor, screen&#10;&#10;Description automatically generated">
            <a:extLst>
              <a:ext uri="{FF2B5EF4-FFF2-40B4-BE49-F238E27FC236}">
                <a16:creationId xmlns:a16="http://schemas.microsoft.com/office/drawing/2014/main" id="{1812A4DF-6544-364B-AE80-E5E5D599A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19070" y="3933368"/>
            <a:ext cx="3312583" cy="2484437"/>
          </a:xfrm>
          <a:prstGeom prst="rect">
            <a:avLst/>
          </a:prstGeom>
        </p:spPr>
      </p:pic>
      <p:pic>
        <p:nvPicPr>
          <p:cNvPr id="7" name="Picture 6" descr="A picture containing text, monitor, television, screen&#10;&#10;Description automatically generated">
            <a:extLst>
              <a:ext uri="{FF2B5EF4-FFF2-40B4-BE49-F238E27FC236}">
                <a16:creationId xmlns:a16="http://schemas.microsoft.com/office/drawing/2014/main" id="{B8D3B90F-65C2-F448-BE7F-6DC7F0D17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19069" y="1452146"/>
            <a:ext cx="3312579" cy="2484434"/>
          </a:xfrm>
          <a:prstGeom prst="rect">
            <a:avLst/>
          </a:prstGeom>
        </p:spPr>
      </p:pic>
      <p:pic>
        <p:nvPicPr>
          <p:cNvPr id="8" name="Picture 7" descr="A picture containing text, monitor, indoor, screen&#10;&#10;Description automatically generated">
            <a:extLst>
              <a:ext uri="{FF2B5EF4-FFF2-40B4-BE49-F238E27FC236}">
                <a16:creationId xmlns:a16="http://schemas.microsoft.com/office/drawing/2014/main" id="{C0032B79-FD72-8541-85AC-AF978A902B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3124474" y="1520629"/>
            <a:ext cx="3312580" cy="2484436"/>
          </a:xfrm>
          <a:prstGeom prst="rect">
            <a:avLst/>
          </a:prstGeom>
        </p:spPr>
      </p:pic>
      <p:pic>
        <p:nvPicPr>
          <p:cNvPr id="5122" name="Picture 2" descr="Logo">
            <a:extLst>
              <a:ext uri="{FF2B5EF4-FFF2-40B4-BE49-F238E27FC236}">
                <a16:creationId xmlns:a16="http://schemas.microsoft.com/office/drawing/2014/main" id="{42C06460-18E0-1E46-956D-75FA22D8FF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4072" y="470143"/>
            <a:ext cx="3809376" cy="9135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headdress, helmet, indoor&#10;&#10;Description automatically generated">
            <a:extLst>
              <a:ext uri="{FF2B5EF4-FFF2-40B4-BE49-F238E27FC236}">
                <a16:creationId xmlns:a16="http://schemas.microsoft.com/office/drawing/2014/main" id="{871945DF-D465-8541-B270-C2E29C3C9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8146" y="1383662"/>
            <a:ext cx="5566089" cy="2964986"/>
          </a:xfrm>
          <a:prstGeom prst="rect">
            <a:avLst/>
          </a:prstGeom>
        </p:spPr>
      </p:pic>
      <p:pic>
        <p:nvPicPr>
          <p:cNvPr id="10" name="Picture 9" descr="A picture containing text, necklet, chain&#10;&#10;Description automatically generated">
            <a:extLst>
              <a:ext uri="{FF2B5EF4-FFF2-40B4-BE49-F238E27FC236}">
                <a16:creationId xmlns:a16="http://schemas.microsoft.com/office/drawing/2014/main" id="{A0DD541F-5E95-2D4E-BBFC-4DDD0575F5C8}"/>
              </a:ext>
            </a:extLst>
          </p:cNvPr>
          <p:cNvPicPr>
            <a:picLocks noChangeAspect="1"/>
          </p:cNvPicPr>
          <p:nvPr/>
        </p:nvPicPr>
        <p:blipFill rotWithShape="1">
          <a:blip r:embed="rId9">
            <a:extLst>
              <a:ext uri="{28A0092B-C50C-407E-A947-70E740481C1C}">
                <a14:useLocalDpi xmlns:a14="http://schemas.microsoft.com/office/drawing/2010/main" val="0"/>
              </a:ext>
            </a:extLst>
          </a:blip>
          <a:srcRect t="13952"/>
          <a:stretch/>
        </p:blipFill>
        <p:spPr>
          <a:xfrm>
            <a:off x="6534629" y="4005066"/>
            <a:ext cx="5679606" cy="2645764"/>
          </a:xfrm>
          <a:prstGeom prst="rect">
            <a:avLst/>
          </a:prstGeom>
        </p:spPr>
      </p:pic>
    </p:spTree>
    <p:extLst>
      <p:ext uri="{BB962C8B-B14F-4D97-AF65-F5344CB8AC3E}">
        <p14:creationId xmlns:p14="http://schemas.microsoft.com/office/powerpoint/2010/main" val="3870350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B8A259-B9E3-4E44-BA33-AC2447B0A4D1}"/>
              </a:ext>
            </a:extLst>
          </p:cNvPr>
          <p:cNvSpPr/>
          <p:nvPr/>
        </p:nvSpPr>
        <p:spPr>
          <a:xfrm>
            <a:off x="0" y="491226"/>
            <a:ext cx="7971692" cy="6235619"/>
          </a:xfrm>
          <a:prstGeom prst="rect">
            <a:avLst/>
          </a:prstGeom>
          <a:solidFill>
            <a:srgbClr val="0A0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What is Python Coding? | Coding for Kids Ages 11+ | Juni Learning">
            <a:extLst>
              <a:ext uri="{FF2B5EF4-FFF2-40B4-BE49-F238E27FC236}">
                <a16:creationId xmlns:a16="http://schemas.microsoft.com/office/drawing/2014/main" id="{8BF1BFB7-AB1A-4EB5-91E7-E1C3165940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79" r="33041"/>
          <a:stretch/>
        </p:blipFill>
        <p:spPr bwMode="auto">
          <a:xfrm>
            <a:off x="7591571" y="491226"/>
            <a:ext cx="4600429" cy="6235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43A2FB-E6B3-402D-ACA6-9FD83E548D0E}"/>
              </a:ext>
            </a:extLst>
          </p:cNvPr>
          <p:cNvSpPr>
            <a:spLocks noGrp="1"/>
          </p:cNvSpPr>
          <p:nvPr>
            <p:ph type="title"/>
          </p:nvPr>
        </p:nvSpPr>
        <p:spPr/>
        <p:txBody>
          <a:bodyPr>
            <a:normAutofit fontScale="90000"/>
          </a:bodyPr>
          <a:lstStyle/>
          <a:p>
            <a:r>
              <a:rPr lang="en-US" b="1" dirty="0"/>
              <a:t>Programming Skills Are In Demand</a:t>
            </a:r>
          </a:p>
        </p:txBody>
      </p:sp>
      <p:sp>
        <p:nvSpPr>
          <p:cNvPr id="3" name="Content Placeholder 2">
            <a:extLst>
              <a:ext uri="{FF2B5EF4-FFF2-40B4-BE49-F238E27FC236}">
                <a16:creationId xmlns:a16="http://schemas.microsoft.com/office/drawing/2014/main" id="{0C1F2C25-7726-44F6-A40C-FC0CE87C8078}"/>
              </a:ext>
            </a:extLst>
          </p:cNvPr>
          <p:cNvSpPr>
            <a:spLocks noGrp="1"/>
          </p:cNvSpPr>
          <p:nvPr>
            <p:ph idx="1"/>
          </p:nvPr>
        </p:nvSpPr>
        <p:spPr>
          <a:xfrm>
            <a:off x="838200" y="1825624"/>
            <a:ext cx="6753371" cy="4835479"/>
          </a:xfrm>
        </p:spPr>
        <p:txBody>
          <a:bodyPr>
            <a:normAutofit/>
          </a:bodyPr>
          <a:lstStyle/>
          <a:p>
            <a:r>
              <a:rPr lang="en-US" sz="3200" dirty="0"/>
              <a:t>According to the </a:t>
            </a:r>
            <a:r>
              <a:rPr lang="en-US" sz="3200" i="1" dirty="0">
                <a:solidFill>
                  <a:schemeClr val="accent6"/>
                </a:solidFill>
              </a:rPr>
              <a:t>Developer Survey by StackOverflow</a:t>
            </a:r>
            <a:r>
              <a:rPr lang="en-US" sz="3200" dirty="0">
                <a:solidFill>
                  <a:schemeClr val="accent3"/>
                </a:solidFill>
              </a:rPr>
              <a:t>,</a:t>
            </a:r>
            <a:r>
              <a:rPr lang="en-US" sz="3200" dirty="0"/>
              <a:t> Python was one of the most in</a:t>
            </a:r>
            <a:r>
              <a:rPr lang="en-US" sz="3200" dirty="0">
                <a:solidFill>
                  <a:schemeClr val="accent3"/>
                </a:solidFill>
              </a:rPr>
              <a:t>-</a:t>
            </a:r>
            <a:r>
              <a:rPr lang="en-US" sz="3200" dirty="0"/>
              <a:t>demand technologies of 2018</a:t>
            </a:r>
            <a:r>
              <a:rPr lang="en-US" sz="3200" dirty="0">
                <a:solidFill>
                  <a:schemeClr val="accent3"/>
                </a:solidFill>
              </a:rPr>
              <a:t>,</a:t>
            </a:r>
            <a:r>
              <a:rPr lang="en-US" sz="3200" dirty="0"/>
              <a:t> 2019</a:t>
            </a:r>
            <a:r>
              <a:rPr lang="en-US" sz="3200" dirty="0">
                <a:solidFill>
                  <a:schemeClr val="accent3"/>
                </a:solidFill>
              </a:rPr>
              <a:t>,</a:t>
            </a:r>
            <a:r>
              <a:rPr lang="en-US" sz="3200" dirty="0"/>
              <a:t> 2020</a:t>
            </a:r>
            <a:r>
              <a:rPr lang="en-US" sz="3200" dirty="0">
                <a:solidFill>
                  <a:schemeClr val="accent3"/>
                </a:solidFill>
              </a:rPr>
              <a:t>,</a:t>
            </a:r>
            <a:r>
              <a:rPr lang="en-US" sz="3200" dirty="0"/>
              <a:t> and 2021</a:t>
            </a:r>
            <a:r>
              <a:rPr lang="en-US" sz="3200" dirty="0">
                <a:solidFill>
                  <a:schemeClr val="accent3"/>
                </a:solidFill>
              </a:rPr>
              <a:t>.</a:t>
            </a:r>
            <a:r>
              <a:rPr lang="en-US" sz="3200" dirty="0"/>
              <a:t> </a:t>
            </a:r>
          </a:p>
          <a:p>
            <a:r>
              <a:rPr lang="en-US" sz="3200" dirty="0"/>
              <a:t>As of 2021</a:t>
            </a:r>
            <a:r>
              <a:rPr lang="en-US" sz="3200" dirty="0">
                <a:solidFill>
                  <a:schemeClr val="accent3"/>
                </a:solidFill>
              </a:rPr>
              <a:t>,</a:t>
            </a:r>
            <a:r>
              <a:rPr lang="en-US" sz="3200" dirty="0"/>
              <a:t> it was ranked the most wanted programming language by professional software developers</a:t>
            </a:r>
            <a:r>
              <a:rPr lang="en-US" sz="3200" dirty="0">
                <a:solidFill>
                  <a:schemeClr val="accent3"/>
                </a:solidFill>
              </a:rPr>
              <a:t>.</a:t>
            </a:r>
          </a:p>
        </p:txBody>
      </p:sp>
    </p:spTree>
    <p:extLst>
      <p:ext uri="{BB962C8B-B14F-4D97-AF65-F5344CB8AC3E}">
        <p14:creationId xmlns:p14="http://schemas.microsoft.com/office/powerpoint/2010/main" val="2279355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A2FB-E6B3-402D-ACA6-9FD83E548D0E}"/>
              </a:ext>
            </a:extLst>
          </p:cNvPr>
          <p:cNvSpPr>
            <a:spLocks noGrp="1"/>
          </p:cNvSpPr>
          <p:nvPr>
            <p:ph type="title"/>
          </p:nvPr>
        </p:nvSpPr>
        <p:spPr>
          <a:xfrm>
            <a:off x="838200" y="594316"/>
            <a:ext cx="10515600" cy="656148"/>
          </a:xfrm>
        </p:spPr>
        <p:txBody>
          <a:bodyPr>
            <a:normAutofit fontScale="90000"/>
          </a:bodyPr>
          <a:lstStyle/>
          <a:p>
            <a:r>
              <a:rPr lang="en-US" b="1" dirty="0"/>
              <a:t>Python Skills Are In Demand</a:t>
            </a:r>
          </a:p>
        </p:txBody>
      </p:sp>
      <p:sp>
        <p:nvSpPr>
          <p:cNvPr id="3" name="Content Placeholder 2">
            <a:extLst>
              <a:ext uri="{FF2B5EF4-FFF2-40B4-BE49-F238E27FC236}">
                <a16:creationId xmlns:a16="http://schemas.microsoft.com/office/drawing/2014/main" id="{0C1F2C25-7726-44F6-A40C-FC0CE87C8078}"/>
              </a:ext>
            </a:extLst>
          </p:cNvPr>
          <p:cNvSpPr>
            <a:spLocks noGrp="1"/>
          </p:cNvSpPr>
          <p:nvPr>
            <p:ph idx="1"/>
          </p:nvPr>
        </p:nvSpPr>
        <p:spPr>
          <a:xfrm>
            <a:off x="838200" y="1353554"/>
            <a:ext cx="10113818" cy="2309958"/>
          </a:xfrm>
        </p:spPr>
        <p:txBody>
          <a:bodyPr>
            <a:normAutofit/>
          </a:bodyPr>
          <a:lstStyle/>
          <a:p>
            <a:r>
              <a:rPr lang="en-US" sz="3200" dirty="0"/>
              <a:t>According to the </a:t>
            </a:r>
            <a:r>
              <a:rPr lang="en-US" sz="3200" i="1" dirty="0">
                <a:solidFill>
                  <a:schemeClr val="accent6"/>
                </a:solidFill>
              </a:rPr>
              <a:t>TIOBE Index</a:t>
            </a:r>
            <a:r>
              <a:rPr lang="en-US" sz="3200" dirty="0">
                <a:solidFill>
                  <a:schemeClr val="accent3"/>
                </a:solidFill>
              </a:rPr>
              <a:t>,</a:t>
            </a:r>
            <a:r>
              <a:rPr lang="en-US" sz="3200" dirty="0"/>
              <a:t> Python overtook C and Java in 2022 as the world’s most popular programming language</a:t>
            </a:r>
          </a:p>
        </p:txBody>
      </p:sp>
      <p:pic>
        <p:nvPicPr>
          <p:cNvPr id="2050" name="Picture 2">
            <a:extLst>
              <a:ext uri="{FF2B5EF4-FFF2-40B4-BE49-F238E27FC236}">
                <a16:creationId xmlns:a16="http://schemas.microsoft.com/office/drawing/2014/main" id="{E9064989-4249-A48C-CBB0-3EC4659D4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33687"/>
            <a:ext cx="12192000"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587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47A2-9965-7E20-EAFE-1308FE2E0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D36EC-FC9D-C59F-EA36-4E83BAD1AE47}"/>
              </a:ext>
            </a:extLst>
          </p:cNvPr>
          <p:cNvSpPr>
            <a:spLocks noGrp="1"/>
          </p:cNvSpPr>
          <p:nvPr>
            <p:ph type="title"/>
          </p:nvPr>
        </p:nvSpPr>
        <p:spPr>
          <a:xfrm>
            <a:off x="838200" y="594316"/>
            <a:ext cx="10515600" cy="656148"/>
          </a:xfrm>
        </p:spPr>
        <p:txBody>
          <a:bodyPr>
            <a:normAutofit fontScale="90000"/>
          </a:bodyPr>
          <a:lstStyle/>
          <a:p>
            <a:r>
              <a:rPr lang="en-US" b="1" dirty="0"/>
              <a:t>Python Skills Are In Demand</a:t>
            </a:r>
          </a:p>
        </p:txBody>
      </p:sp>
      <p:sp>
        <p:nvSpPr>
          <p:cNvPr id="3" name="Content Placeholder 2">
            <a:extLst>
              <a:ext uri="{FF2B5EF4-FFF2-40B4-BE49-F238E27FC236}">
                <a16:creationId xmlns:a16="http://schemas.microsoft.com/office/drawing/2014/main" id="{49C259F6-45CC-B489-1CAD-B68645BF9CEC}"/>
              </a:ext>
            </a:extLst>
          </p:cNvPr>
          <p:cNvSpPr>
            <a:spLocks noGrp="1"/>
          </p:cNvSpPr>
          <p:nvPr>
            <p:ph idx="1"/>
          </p:nvPr>
        </p:nvSpPr>
        <p:spPr>
          <a:xfrm>
            <a:off x="326091" y="1371252"/>
            <a:ext cx="11539818" cy="1492736"/>
          </a:xfrm>
        </p:spPr>
        <p:txBody>
          <a:bodyPr>
            <a:normAutofit lnSpcReduction="10000"/>
          </a:bodyPr>
          <a:lstStyle/>
          <a:p>
            <a:r>
              <a:rPr lang="en-US" sz="3200" dirty="0"/>
              <a:t>Since 2024, Python has become the significantly most popular language on the planet!</a:t>
            </a:r>
          </a:p>
          <a:p>
            <a:r>
              <a:rPr lang="en-US" sz="3200" i="1" dirty="0">
                <a:solidFill>
                  <a:schemeClr val="accent6"/>
                </a:solidFill>
              </a:rPr>
              <a:t>TIOBE</a:t>
            </a:r>
            <a:r>
              <a:rPr lang="en-US" sz="3200" dirty="0"/>
              <a:t> attributes this to Python’s data mining and AI libraries</a:t>
            </a:r>
          </a:p>
        </p:txBody>
      </p:sp>
      <p:pic>
        <p:nvPicPr>
          <p:cNvPr id="5" name="Picture 4" descr="A graph of different colored lines&#10;&#10;Description automatically generated">
            <a:extLst>
              <a:ext uri="{FF2B5EF4-FFF2-40B4-BE49-F238E27FC236}">
                <a16:creationId xmlns:a16="http://schemas.microsoft.com/office/drawing/2014/main" id="{A1E4C488-1720-BD2C-72D8-1F83FF405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3988"/>
            <a:ext cx="12192000" cy="4114800"/>
          </a:xfrm>
          <a:prstGeom prst="rect">
            <a:avLst/>
          </a:prstGeom>
        </p:spPr>
      </p:pic>
    </p:spTree>
    <p:extLst>
      <p:ext uri="{BB962C8B-B14F-4D97-AF65-F5344CB8AC3E}">
        <p14:creationId xmlns:p14="http://schemas.microsoft.com/office/powerpoint/2010/main" val="719159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1C9A-DDAE-FD48-9AA5-8DF1E0944A61}"/>
              </a:ext>
            </a:extLst>
          </p:cNvPr>
          <p:cNvSpPr>
            <a:spLocks noGrp="1"/>
          </p:cNvSpPr>
          <p:nvPr>
            <p:ph type="title"/>
          </p:nvPr>
        </p:nvSpPr>
        <p:spPr/>
        <p:txBody>
          <a:bodyPr>
            <a:normAutofit fontScale="90000"/>
          </a:bodyPr>
          <a:lstStyle/>
          <a:p>
            <a:r>
              <a:rPr lang="en-US" dirty="0"/>
              <a:t>One of the reasons for choosing Engineering!</a:t>
            </a:r>
          </a:p>
        </p:txBody>
      </p:sp>
      <p:sp>
        <p:nvSpPr>
          <p:cNvPr id="3" name="Content Placeholder 2">
            <a:extLst>
              <a:ext uri="{FF2B5EF4-FFF2-40B4-BE49-F238E27FC236}">
                <a16:creationId xmlns:a16="http://schemas.microsoft.com/office/drawing/2014/main" id="{7E055405-A418-1F46-925E-C2F5FB4D7A9B}"/>
              </a:ext>
            </a:extLst>
          </p:cNvPr>
          <p:cNvSpPr>
            <a:spLocks noGrp="1"/>
          </p:cNvSpPr>
          <p:nvPr>
            <p:ph idx="1"/>
          </p:nvPr>
        </p:nvSpPr>
        <p:spPr>
          <a:xfrm>
            <a:off x="838200" y="1825624"/>
            <a:ext cx="5157549" cy="4835479"/>
          </a:xfrm>
        </p:spPr>
        <p:txBody>
          <a:bodyPr/>
          <a:lstStyle/>
          <a:p>
            <a:r>
              <a:rPr lang="en-US" dirty="0"/>
              <a:t>Finally! A course that isn’t Chem, Bio, Physics, or Math</a:t>
            </a:r>
          </a:p>
          <a:p>
            <a:r>
              <a:rPr lang="en-US" dirty="0"/>
              <a:t>This (as well as your engineering design course) is what separates you from many other sciences</a:t>
            </a:r>
          </a:p>
          <a:p>
            <a:pPr lvl="1"/>
            <a:r>
              <a:rPr lang="en-US" dirty="0"/>
              <a:t>And makes you </a:t>
            </a:r>
            <a:r>
              <a:rPr lang="en-US" b="1" dirty="0"/>
              <a:t>MUCH</a:t>
            </a:r>
            <a:r>
              <a:rPr lang="en-US" dirty="0"/>
              <a:t> more valuable….</a:t>
            </a:r>
          </a:p>
        </p:txBody>
      </p:sp>
      <p:pic>
        <p:nvPicPr>
          <p:cNvPr id="4098" name="Picture 2" descr="What I think I do - Computer programmer | Programming humor, Programmer  humor, Computer jokes">
            <a:extLst>
              <a:ext uri="{FF2B5EF4-FFF2-40B4-BE49-F238E27FC236}">
                <a16:creationId xmlns:a16="http://schemas.microsoft.com/office/drawing/2014/main" id="{D9A2E780-B58E-2E4E-8538-5B621F306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749" y="1825624"/>
            <a:ext cx="6196251" cy="445387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212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8CBB-37CC-B2AC-999A-5605B97E1D35}"/>
              </a:ext>
            </a:extLst>
          </p:cNvPr>
          <p:cNvSpPr>
            <a:spLocks noGrp="1"/>
          </p:cNvSpPr>
          <p:nvPr>
            <p:ph type="title"/>
          </p:nvPr>
        </p:nvSpPr>
        <p:spPr/>
        <p:txBody>
          <a:bodyPr>
            <a:normAutofit fontScale="90000"/>
          </a:bodyPr>
          <a:lstStyle/>
          <a:p>
            <a:r>
              <a:rPr lang="en-CA" dirty="0"/>
              <a:t>Before Next Class:</a:t>
            </a:r>
          </a:p>
        </p:txBody>
      </p:sp>
      <p:sp>
        <p:nvSpPr>
          <p:cNvPr id="3" name="Content Placeholder 2">
            <a:extLst>
              <a:ext uri="{FF2B5EF4-FFF2-40B4-BE49-F238E27FC236}">
                <a16:creationId xmlns:a16="http://schemas.microsoft.com/office/drawing/2014/main" id="{25501A2F-AD64-726E-8820-6314344054BB}"/>
              </a:ext>
            </a:extLst>
          </p:cNvPr>
          <p:cNvSpPr>
            <a:spLocks noGrp="1"/>
          </p:cNvSpPr>
          <p:nvPr>
            <p:ph idx="1"/>
          </p:nvPr>
        </p:nvSpPr>
        <p:spPr/>
        <p:txBody>
          <a:bodyPr/>
          <a:lstStyle/>
          <a:p>
            <a:r>
              <a:rPr lang="en-CA" dirty="0"/>
              <a:t>How Does That Work?</a:t>
            </a:r>
          </a:p>
          <a:p>
            <a:pPr lvl="1"/>
            <a:r>
              <a:rPr lang="en-CA" dirty="0"/>
              <a:t>Modules -&gt; Course Resources -&gt; How Does That Work? (HDTW)</a:t>
            </a:r>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r>
              <a:rPr lang="en-CA" dirty="0"/>
              <a:t>In Tutorial 0 this week -&gt; Set up your development environment.</a:t>
            </a:r>
          </a:p>
          <a:p>
            <a:endParaRPr lang="en-CA" dirty="0"/>
          </a:p>
        </p:txBody>
      </p:sp>
      <p:pic>
        <p:nvPicPr>
          <p:cNvPr id="6" name="Picture 5" descr="A screenshot of a computer&#10;&#10;Description automatically generated">
            <a:extLst>
              <a:ext uri="{FF2B5EF4-FFF2-40B4-BE49-F238E27FC236}">
                <a16:creationId xmlns:a16="http://schemas.microsoft.com/office/drawing/2014/main" id="{39EC5BF6-842C-25B4-2191-7B7B562D6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743025"/>
            <a:ext cx="7315200" cy="3221206"/>
          </a:xfrm>
          <a:prstGeom prst="rect">
            <a:avLst/>
          </a:prstGeom>
        </p:spPr>
      </p:pic>
    </p:spTree>
    <p:extLst>
      <p:ext uri="{BB962C8B-B14F-4D97-AF65-F5344CB8AC3E}">
        <p14:creationId xmlns:p14="http://schemas.microsoft.com/office/powerpoint/2010/main" val="2684718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79AB-9734-7143-B3DB-2FD209644443}"/>
              </a:ext>
            </a:extLst>
          </p:cNvPr>
          <p:cNvSpPr>
            <a:spLocks noGrp="1"/>
          </p:cNvSpPr>
          <p:nvPr>
            <p:ph type="title"/>
          </p:nvPr>
        </p:nvSpPr>
        <p:spPr>
          <a:xfrm>
            <a:off x="838200" y="667598"/>
            <a:ext cx="10515600" cy="656148"/>
          </a:xfrm>
        </p:spPr>
        <p:txBody>
          <a:bodyPr>
            <a:normAutofit fontScale="90000"/>
          </a:bodyPr>
          <a:lstStyle/>
          <a:p>
            <a:r>
              <a:rPr lang="en-US" dirty="0"/>
              <a:t>Good Vibes </a:t>
            </a:r>
            <a:br>
              <a:rPr lang="en-US" dirty="0"/>
            </a:br>
            <a:r>
              <a:rPr lang="en-US" sz="2200" dirty="0"/>
              <a:t>A wheelchair vibration measurement tool</a:t>
            </a:r>
          </a:p>
        </p:txBody>
      </p:sp>
      <p:pic>
        <p:nvPicPr>
          <p:cNvPr id="5" name="Content Placeholder 4" descr="Table&#10;&#10;Description automatically generated">
            <a:extLst>
              <a:ext uri="{FF2B5EF4-FFF2-40B4-BE49-F238E27FC236}">
                <a16:creationId xmlns:a16="http://schemas.microsoft.com/office/drawing/2014/main" id="{98F00520-91C7-FA40-A37B-DB3EBB788D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4121" y="4152918"/>
            <a:ext cx="3455791" cy="2591843"/>
          </a:xfrm>
        </p:spPr>
      </p:pic>
      <p:pic>
        <p:nvPicPr>
          <p:cNvPr id="7" name="Picture 6" descr="Graphical user interface, application&#10;&#10;Description automatically generated">
            <a:extLst>
              <a:ext uri="{FF2B5EF4-FFF2-40B4-BE49-F238E27FC236}">
                <a16:creationId xmlns:a16="http://schemas.microsoft.com/office/drawing/2014/main" id="{7692C49B-4C7A-B04B-AB07-77DA7419C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026" y="4173541"/>
            <a:ext cx="3455790" cy="2591843"/>
          </a:xfrm>
          <a:prstGeom prst="rect">
            <a:avLst/>
          </a:prstGeom>
        </p:spPr>
      </p:pic>
      <p:pic>
        <p:nvPicPr>
          <p:cNvPr id="9" name="Picture 8" descr="Table&#10;&#10;Description automatically generated">
            <a:extLst>
              <a:ext uri="{FF2B5EF4-FFF2-40B4-BE49-F238E27FC236}">
                <a16:creationId xmlns:a16="http://schemas.microsoft.com/office/drawing/2014/main" id="{A5684AD2-39FC-BD41-A13D-84310F145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157" y="1443577"/>
            <a:ext cx="3455793" cy="2591844"/>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4DFF922E-8833-FD4C-9E66-9CCD2AF9F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4026" y="1443579"/>
            <a:ext cx="3455790" cy="2591842"/>
          </a:xfrm>
          <a:prstGeom prst="rect">
            <a:avLst/>
          </a:prstGeom>
        </p:spPr>
      </p:pic>
      <p:cxnSp>
        <p:nvCxnSpPr>
          <p:cNvPr id="13" name="Straight Connector 12">
            <a:extLst>
              <a:ext uri="{FF2B5EF4-FFF2-40B4-BE49-F238E27FC236}">
                <a16:creationId xmlns:a16="http://schemas.microsoft.com/office/drawing/2014/main" id="{50323D8B-F469-9849-BDA8-1D2039BB6CC4}"/>
              </a:ext>
            </a:extLst>
          </p:cNvPr>
          <p:cNvCxnSpPr>
            <a:cxnSpLocks/>
          </p:cNvCxnSpPr>
          <p:nvPr/>
        </p:nvCxnSpPr>
        <p:spPr>
          <a:xfrm>
            <a:off x="7529885" y="5367130"/>
            <a:ext cx="2186609" cy="0"/>
          </a:xfrm>
          <a:prstGeom prst="line">
            <a:avLst/>
          </a:prstGeom>
          <a:ln w="2222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27E2AF-8E67-1243-88C7-236B21E5E2DA}"/>
              </a:ext>
            </a:extLst>
          </p:cNvPr>
          <p:cNvCxnSpPr>
            <a:cxnSpLocks/>
          </p:cNvCxnSpPr>
          <p:nvPr/>
        </p:nvCxnSpPr>
        <p:spPr>
          <a:xfrm>
            <a:off x="7529885" y="5074256"/>
            <a:ext cx="2186609"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24" name="Ink 23">
                <a:extLst>
                  <a:ext uri="{FF2B5EF4-FFF2-40B4-BE49-F238E27FC236}">
                    <a16:creationId xmlns:a16="http://schemas.microsoft.com/office/drawing/2014/main" id="{4B1DF5CB-4C38-E945-8F17-7D87C5621EF6}"/>
                  </a:ext>
                </a:extLst>
              </p14:cNvPr>
              <p14:cNvContentPartPr/>
              <p14:nvPr/>
            </p14:nvContentPartPr>
            <p14:xfrm>
              <a:off x="7529885" y="5134172"/>
              <a:ext cx="2028015" cy="809280"/>
            </p14:xfrm>
          </p:contentPart>
        </mc:Choice>
        <mc:Fallback>
          <p:pic>
            <p:nvPicPr>
              <p:cNvPr id="24" name="Ink 23">
                <a:extLst>
                  <a:ext uri="{FF2B5EF4-FFF2-40B4-BE49-F238E27FC236}">
                    <a16:creationId xmlns:a16="http://schemas.microsoft.com/office/drawing/2014/main" id="{4B1DF5CB-4C38-E945-8F17-7D87C5621EF6}"/>
                  </a:ext>
                </a:extLst>
              </p:cNvPr>
              <p:cNvPicPr/>
              <p:nvPr/>
            </p:nvPicPr>
            <p:blipFill>
              <a:blip r:embed="rId7"/>
              <a:stretch>
                <a:fillRect/>
              </a:stretch>
            </p:blipFill>
            <p:spPr>
              <a:xfrm>
                <a:off x="7514407" y="5118692"/>
                <a:ext cx="2058612" cy="839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19497E20-8F81-0C47-9FA8-CAC7C1085BA2}"/>
                  </a:ext>
                </a:extLst>
              </p14:cNvPr>
              <p14:cNvContentPartPr/>
              <p14:nvPr/>
            </p14:nvContentPartPr>
            <p14:xfrm>
              <a:off x="7529885" y="5392750"/>
              <a:ext cx="2028015" cy="460800"/>
            </p14:xfrm>
          </p:contentPart>
        </mc:Choice>
        <mc:Fallback>
          <p:pic>
            <p:nvPicPr>
              <p:cNvPr id="29" name="Ink 28">
                <a:extLst>
                  <a:ext uri="{FF2B5EF4-FFF2-40B4-BE49-F238E27FC236}">
                    <a16:creationId xmlns:a16="http://schemas.microsoft.com/office/drawing/2014/main" id="{19497E20-8F81-0C47-9FA8-CAC7C1085BA2}"/>
                  </a:ext>
                </a:extLst>
              </p:cNvPr>
              <p:cNvPicPr/>
              <p:nvPr/>
            </p:nvPicPr>
            <p:blipFill>
              <a:blip r:embed="rId9"/>
              <a:stretch>
                <a:fillRect/>
              </a:stretch>
            </p:blipFill>
            <p:spPr>
              <a:xfrm>
                <a:off x="7514407" y="5377282"/>
                <a:ext cx="2058612" cy="491376"/>
              </a:xfrm>
              <a:prstGeom prst="rect">
                <a:avLst/>
              </a:prstGeom>
            </p:spPr>
          </p:pic>
        </mc:Fallback>
      </mc:AlternateContent>
    </p:spTree>
    <p:extLst>
      <p:ext uri="{BB962C8B-B14F-4D97-AF65-F5344CB8AC3E}">
        <p14:creationId xmlns:p14="http://schemas.microsoft.com/office/powerpoint/2010/main" val="2226741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Introduction</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244986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19A1D229-DD8B-B64C-8609-CBA2603A7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794" y="689543"/>
            <a:ext cx="7790411" cy="5837501"/>
          </a:xfrm>
          <a:prstGeom prst="rect">
            <a:avLst/>
          </a:prstGeom>
        </p:spPr>
      </p:pic>
    </p:spTree>
    <p:extLst>
      <p:ext uri="{BB962C8B-B14F-4D97-AF65-F5344CB8AC3E}">
        <p14:creationId xmlns:p14="http://schemas.microsoft.com/office/powerpoint/2010/main" val="157497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08A2-488C-4546-9EE6-D45EDA4E5E71}"/>
              </a:ext>
            </a:extLst>
          </p:cNvPr>
          <p:cNvSpPr>
            <a:spLocks noGrp="1"/>
          </p:cNvSpPr>
          <p:nvPr>
            <p:ph type="title"/>
          </p:nvPr>
        </p:nvSpPr>
        <p:spPr/>
        <p:txBody>
          <a:bodyPr>
            <a:normAutofit fontScale="90000"/>
          </a:bodyPr>
          <a:lstStyle/>
          <a:p>
            <a:r>
              <a:rPr lang="en-US" dirty="0"/>
              <a:t>More about Ben…</a:t>
            </a:r>
          </a:p>
        </p:txBody>
      </p:sp>
      <p:grpSp>
        <p:nvGrpSpPr>
          <p:cNvPr id="90" name="Group 89">
            <a:extLst>
              <a:ext uri="{FF2B5EF4-FFF2-40B4-BE49-F238E27FC236}">
                <a16:creationId xmlns:a16="http://schemas.microsoft.com/office/drawing/2014/main" id="{78797736-71AE-5B46-B751-B0C7A41D776D}"/>
              </a:ext>
            </a:extLst>
          </p:cNvPr>
          <p:cNvGrpSpPr/>
          <p:nvPr/>
        </p:nvGrpSpPr>
        <p:grpSpPr>
          <a:xfrm>
            <a:off x="2194327" y="1510596"/>
            <a:ext cx="7803345" cy="4619890"/>
            <a:chOff x="3275111" y="2377484"/>
            <a:chExt cx="6339105" cy="3753002"/>
          </a:xfrm>
        </p:grpSpPr>
        <p:sp>
          <p:nvSpPr>
            <p:cNvPr id="89" name="Rectangle 88">
              <a:extLst>
                <a:ext uri="{FF2B5EF4-FFF2-40B4-BE49-F238E27FC236}">
                  <a16:creationId xmlns:a16="http://schemas.microsoft.com/office/drawing/2014/main" id="{3384050F-D107-3E40-A995-95A7674C543E}"/>
                </a:ext>
              </a:extLst>
            </p:cNvPr>
            <p:cNvSpPr/>
            <p:nvPr/>
          </p:nvSpPr>
          <p:spPr>
            <a:xfrm>
              <a:off x="3275111" y="2377484"/>
              <a:ext cx="6339105" cy="375300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6CB839F-D039-C945-AD52-631ECECE06BB}"/>
                </a:ext>
              </a:extLst>
            </p:cNvPr>
            <p:cNvGrpSpPr/>
            <p:nvPr/>
          </p:nvGrpSpPr>
          <p:grpSpPr>
            <a:xfrm>
              <a:off x="4244415" y="2724218"/>
              <a:ext cx="4400496" cy="3059533"/>
              <a:chOff x="2014244" y="405289"/>
              <a:chExt cx="5211802" cy="3623610"/>
            </a:xfrm>
          </p:grpSpPr>
          <p:grpSp>
            <p:nvGrpSpPr>
              <p:cNvPr id="5" name="Group 4">
                <a:extLst>
                  <a:ext uri="{FF2B5EF4-FFF2-40B4-BE49-F238E27FC236}">
                    <a16:creationId xmlns:a16="http://schemas.microsoft.com/office/drawing/2014/main" id="{3160B3E0-22C0-CE4A-874F-45842CC4478E}"/>
                  </a:ext>
                </a:extLst>
              </p:cNvPr>
              <p:cNvGrpSpPr/>
              <p:nvPr/>
            </p:nvGrpSpPr>
            <p:grpSpPr>
              <a:xfrm>
                <a:off x="2014244" y="864663"/>
                <a:ext cx="932822" cy="950825"/>
                <a:chOff x="766254" y="1447250"/>
                <a:chExt cx="1030978" cy="1050875"/>
              </a:xfrm>
            </p:grpSpPr>
            <p:sp>
              <p:nvSpPr>
                <p:cNvPr id="86" name="Oval 85">
                  <a:extLst>
                    <a:ext uri="{FF2B5EF4-FFF2-40B4-BE49-F238E27FC236}">
                      <a16:creationId xmlns:a16="http://schemas.microsoft.com/office/drawing/2014/main" id="{851AAABB-B427-694F-980F-EEEDDE6A068F}"/>
                    </a:ext>
                  </a:extLst>
                </p:cNvPr>
                <p:cNvSpPr/>
                <p:nvPr/>
              </p:nvSpPr>
              <p:spPr>
                <a:xfrm>
                  <a:off x="889907" y="1718600"/>
                  <a:ext cx="779525" cy="779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039A1F0-C841-A54C-A78B-D2CA5AEBCDD6}"/>
                    </a:ext>
                  </a:extLst>
                </p:cNvPr>
                <p:cNvSpPr/>
                <p:nvPr/>
              </p:nvSpPr>
              <p:spPr>
                <a:xfrm>
                  <a:off x="766254" y="1455950"/>
                  <a:ext cx="420769" cy="4207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23396EC-59A3-7448-A43F-6307883966D4}"/>
                    </a:ext>
                  </a:extLst>
                </p:cNvPr>
                <p:cNvSpPr/>
                <p:nvPr/>
              </p:nvSpPr>
              <p:spPr>
                <a:xfrm>
                  <a:off x="1376463" y="1447250"/>
                  <a:ext cx="420769" cy="4207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Google Shape;54;p13">
                <a:extLst>
                  <a:ext uri="{FF2B5EF4-FFF2-40B4-BE49-F238E27FC236}">
                    <a16:creationId xmlns:a16="http://schemas.microsoft.com/office/drawing/2014/main" id="{82BFEC2C-8EC5-0842-809D-779638EF81E1}"/>
                  </a:ext>
                </a:extLst>
              </p:cNvPr>
              <p:cNvSpPr/>
              <p:nvPr/>
            </p:nvSpPr>
            <p:spPr>
              <a:xfrm rot="-5400000">
                <a:off x="2943706" y="2049023"/>
                <a:ext cx="1265100" cy="197100"/>
              </a:xfrm>
              <a:prstGeom prst="flowChartDelay">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55;p13">
                <a:extLst>
                  <a:ext uri="{FF2B5EF4-FFF2-40B4-BE49-F238E27FC236}">
                    <a16:creationId xmlns:a16="http://schemas.microsoft.com/office/drawing/2014/main" id="{9BDD15BD-D089-734E-A7B6-02D96105734A}"/>
                  </a:ext>
                </a:extLst>
              </p:cNvPr>
              <p:cNvCxnSpPr>
                <a:cxnSpLocks/>
              </p:cNvCxnSpPr>
              <p:nvPr/>
            </p:nvCxnSpPr>
            <p:spPr>
              <a:xfrm>
                <a:off x="3915381" y="2105423"/>
                <a:ext cx="0" cy="534600"/>
              </a:xfrm>
              <a:prstGeom prst="straightConnector1">
                <a:avLst/>
              </a:prstGeom>
              <a:noFill/>
              <a:ln w="19050" cap="flat" cmpd="sng">
                <a:solidFill>
                  <a:srgbClr val="000000"/>
                </a:solidFill>
                <a:prstDash val="solid"/>
                <a:round/>
                <a:headEnd type="none" w="med" len="med"/>
                <a:tailEnd type="none" w="med" len="med"/>
              </a:ln>
            </p:spPr>
          </p:cxnSp>
          <p:cxnSp>
            <p:nvCxnSpPr>
              <p:cNvPr id="8" name="Google Shape;56;p13">
                <a:extLst>
                  <a:ext uri="{FF2B5EF4-FFF2-40B4-BE49-F238E27FC236}">
                    <a16:creationId xmlns:a16="http://schemas.microsoft.com/office/drawing/2014/main" id="{822E4A55-F451-DE4A-B907-DBB0892B654B}"/>
                  </a:ext>
                </a:extLst>
              </p:cNvPr>
              <p:cNvCxnSpPr>
                <a:cxnSpLocks/>
              </p:cNvCxnSpPr>
              <p:nvPr/>
            </p:nvCxnSpPr>
            <p:spPr>
              <a:xfrm rot="10800000" flipH="1">
                <a:off x="3914231" y="2238923"/>
                <a:ext cx="472500" cy="171300"/>
              </a:xfrm>
              <a:prstGeom prst="straightConnector1">
                <a:avLst/>
              </a:prstGeom>
              <a:noFill/>
              <a:ln w="19050" cap="flat" cmpd="sng">
                <a:solidFill>
                  <a:srgbClr val="000000"/>
                </a:solidFill>
                <a:prstDash val="solid"/>
                <a:round/>
                <a:headEnd type="none" w="med" len="med"/>
                <a:tailEnd type="none" w="med" len="med"/>
              </a:ln>
            </p:spPr>
          </p:cxnSp>
          <p:cxnSp>
            <p:nvCxnSpPr>
              <p:cNvPr id="9" name="Google Shape;57;p13">
                <a:extLst>
                  <a:ext uri="{FF2B5EF4-FFF2-40B4-BE49-F238E27FC236}">
                    <a16:creationId xmlns:a16="http://schemas.microsoft.com/office/drawing/2014/main" id="{A28E9A2A-7730-6C44-BE93-27BE2DD148BD}"/>
                  </a:ext>
                </a:extLst>
              </p:cNvPr>
              <p:cNvCxnSpPr>
                <a:cxnSpLocks/>
              </p:cNvCxnSpPr>
              <p:nvPr/>
            </p:nvCxnSpPr>
            <p:spPr>
              <a:xfrm>
                <a:off x="3915381" y="2410223"/>
                <a:ext cx="443100" cy="110100"/>
              </a:xfrm>
              <a:prstGeom prst="straightConnector1">
                <a:avLst/>
              </a:prstGeom>
              <a:noFill/>
              <a:ln w="19050" cap="flat" cmpd="sng">
                <a:solidFill>
                  <a:srgbClr val="000000"/>
                </a:solidFill>
                <a:prstDash val="solid"/>
                <a:round/>
                <a:headEnd type="none" w="med" len="med"/>
                <a:tailEnd type="none" w="med" len="med"/>
              </a:ln>
            </p:spPr>
          </p:cxnSp>
          <p:cxnSp>
            <p:nvCxnSpPr>
              <p:cNvPr id="10" name="Google Shape;58;p13">
                <a:extLst>
                  <a:ext uri="{FF2B5EF4-FFF2-40B4-BE49-F238E27FC236}">
                    <a16:creationId xmlns:a16="http://schemas.microsoft.com/office/drawing/2014/main" id="{D60A1B80-CF6C-AA43-866B-E5E9C54F2B1E}"/>
                  </a:ext>
                </a:extLst>
              </p:cNvPr>
              <p:cNvCxnSpPr>
                <a:cxnSpLocks/>
              </p:cNvCxnSpPr>
              <p:nvPr/>
            </p:nvCxnSpPr>
            <p:spPr>
              <a:xfrm>
                <a:off x="3902031" y="2675223"/>
                <a:ext cx="569700" cy="39900"/>
              </a:xfrm>
              <a:prstGeom prst="straightConnector1">
                <a:avLst/>
              </a:prstGeom>
              <a:noFill/>
              <a:ln w="19050" cap="flat" cmpd="sng">
                <a:solidFill>
                  <a:srgbClr val="000000"/>
                </a:solidFill>
                <a:prstDash val="solid"/>
                <a:round/>
                <a:headEnd type="none" w="med" len="med"/>
                <a:tailEnd type="none" w="med" len="med"/>
              </a:ln>
            </p:spPr>
          </p:cxnSp>
          <p:cxnSp>
            <p:nvCxnSpPr>
              <p:cNvPr id="11" name="Google Shape;59;p13">
                <a:extLst>
                  <a:ext uri="{FF2B5EF4-FFF2-40B4-BE49-F238E27FC236}">
                    <a16:creationId xmlns:a16="http://schemas.microsoft.com/office/drawing/2014/main" id="{0E44EED4-BEC6-4047-B11C-51217D0E6444}"/>
                  </a:ext>
                </a:extLst>
              </p:cNvPr>
              <p:cNvCxnSpPr>
                <a:cxnSpLocks/>
              </p:cNvCxnSpPr>
              <p:nvPr/>
            </p:nvCxnSpPr>
            <p:spPr>
              <a:xfrm>
                <a:off x="4458381" y="2715123"/>
                <a:ext cx="0" cy="820800"/>
              </a:xfrm>
              <a:prstGeom prst="straightConnector1">
                <a:avLst/>
              </a:prstGeom>
              <a:noFill/>
              <a:ln w="19050" cap="flat" cmpd="sng">
                <a:solidFill>
                  <a:srgbClr val="000000"/>
                </a:solidFill>
                <a:prstDash val="solid"/>
                <a:round/>
                <a:headEnd type="none" w="med" len="med"/>
                <a:tailEnd type="none" w="med" len="med"/>
              </a:ln>
            </p:spPr>
          </p:cxnSp>
          <p:cxnSp>
            <p:nvCxnSpPr>
              <p:cNvPr id="12" name="Google Shape;60;p13">
                <a:extLst>
                  <a:ext uri="{FF2B5EF4-FFF2-40B4-BE49-F238E27FC236}">
                    <a16:creationId xmlns:a16="http://schemas.microsoft.com/office/drawing/2014/main" id="{9EFC06EE-58B2-2442-9202-887D294518E7}"/>
                  </a:ext>
                </a:extLst>
              </p:cNvPr>
              <p:cNvCxnSpPr>
                <a:cxnSpLocks/>
              </p:cNvCxnSpPr>
              <p:nvPr/>
            </p:nvCxnSpPr>
            <p:spPr>
              <a:xfrm flipH="1">
                <a:off x="4369881" y="2804273"/>
                <a:ext cx="44700" cy="731700"/>
              </a:xfrm>
              <a:prstGeom prst="straightConnector1">
                <a:avLst/>
              </a:prstGeom>
              <a:noFill/>
              <a:ln w="19050" cap="flat" cmpd="sng">
                <a:solidFill>
                  <a:srgbClr val="000000"/>
                </a:solidFill>
                <a:prstDash val="solid"/>
                <a:round/>
                <a:headEnd type="none" w="med" len="med"/>
                <a:tailEnd type="none" w="med" len="med"/>
              </a:ln>
            </p:spPr>
          </p:cxnSp>
          <p:cxnSp>
            <p:nvCxnSpPr>
              <p:cNvPr id="13" name="Google Shape;61;p13">
                <a:extLst>
                  <a:ext uri="{FF2B5EF4-FFF2-40B4-BE49-F238E27FC236}">
                    <a16:creationId xmlns:a16="http://schemas.microsoft.com/office/drawing/2014/main" id="{652B5589-27F3-FD4D-83AA-CA0DF6E896AC}"/>
                  </a:ext>
                </a:extLst>
              </p:cNvPr>
              <p:cNvCxnSpPr>
                <a:cxnSpLocks/>
              </p:cNvCxnSpPr>
              <p:nvPr/>
            </p:nvCxnSpPr>
            <p:spPr>
              <a:xfrm>
                <a:off x="3915381" y="2658765"/>
                <a:ext cx="543000" cy="145500"/>
              </a:xfrm>
              <a:prstGeom prst="straightConnector1">
                <a:avLst/>
              </a:prstGeom>
              <a:noFill/>
              <a:ln w="19050" cap="flat" cmpd="sng">
                <a:solidFill>
                  <a:srgbClr val="000000"/>
                </a:solidFill>
                <a:prstDash val="solid"/>
                <a:round/>
                <a:headEnd type="none" w="med" len="med"/>
                <a:tailEnd type="none" w="med" len="med"/>
              </a:ln>
            </p:spPr>
          </p:cxnSp>
          <p:sp>
            <p:nvSpPr>
              <p:cNvPr id="14" name="Google Shape;62;p13">
                <a:extLst>
                  <a:ext uri="{FF2B5EF4-FFF2-40B4-BE49-F238E27FC236}">
                    <a16:creationId xmlns:a16="http://schemas.microsoft.com/office/drawing/2014/main" id="{BECB2D0E-FD68-BC43-8A38-7100D121DBAC}"/>
                  </a:ext>
                </a:extLst>
              </p:cNvPr>
              <p:cNvSpPr/>
              <p:nvPr/>
            </p:nvSpPr>
            <p:spPr>
              <a:xfrm>
                <a:off x="4247606" y="1740773"/>
                <a:ext cx="1505250" cy="1448975"/>
              </a:xfrm>
              <a:custGeom>
                <a:avLst/>
                <a:gdLst/>
                <a:ahLst/>
                <a:cxnLst/>
                <a:rect l="l" t="t" r="r" b="b"/>
                <a:pathLst>
                  <a:path w="60210" h="57959" extrusionOk="0">
                    <a:moveTo>
                      <a:pt x="0" y="57396"/>
                    </a:moveTo>
                    <a:lnTo>
                      <a:pt x="21946" y="0"/>
                    </a:lnTo>
                    <a:lnTo>
                      <a:pt x="60210" y="0"/>
                    </a:lnTo>
                    <a:lnTo>
                      <a:pt x="42203" y="57959"/>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cxnSp>
            <p:nvCxnSpPr>
              <p:cNvPr id="15" name="Google Shape;63;p13">
                <a:extLst>
                  <a:ext uri="{FF2B5EF4-FFF2-40B4-BE49-F238E27FC236}">
                    <a16:creationId xmlns:a16="http://schemas.microsoft.com/office/drawing/2014/main" id="{E3CD34DD-8821-C846-B20C-9CB70E8864F8}"/>
                  </a:ext>
                </a:extLst>
              </p:cNvPr>
              <p:cNvCxnSpPr>
                <a:cxnSpLocks/>
              </p:cNvCxnSpPr>
              <p:nvPr/>
            </p:nvCxnSpPr>
            <p:spPr>
              <a:xfrm>
                <a:off x="5737131" y="1774823"/>
                <a:ext cx="0" cy="745500"/>
              </a:xfrm>
              <a:prstGeom prst="straightConnector1">
                <a:avLst/>
              </a:prstGeom>
              <a:noFill/>
              <a:ln w="19050" cap="flat" cmpd="sng">
                <a:solidFill>
                  <a:schemeClr val="dk2"/>
                </a:solidFill>
                <a:prstDash val="solid"/>
                <a:round/>
                <a:headEnd type="none" w="med" len="med"/>
                <a:tailEnd type="none" w="med" len="med"/>
              </a:ln>
            </p:spPr>
          </p:cxnSp>
          <p:cxnSp>
            <p:nvCxnSpPr>
              <p:cNvPr id="16" name="Google Shape;64;p13">
                <a:extLst>
                  <a:ext uri="{FF2B5EF4-FFF2-40B4-BE49-F238E27FC236}">
                    <a16:creationId xmlns:a16="http://schemas.microsoft.com/office/drawing/2014/main" id="{F11A1F4B-754A-1341-9ECF-14C86790D088}"/>
                  </a:ext>
                </a:extLst>
              </p:cNvPr>
              <p:cNvCxnSpPr>
                <a:cxnSpLocks/>
              </p:cNvCxnSpPr>
              <p:nvPr/>
            </p:nvCxnSpPr>
            <p:spPr>
              <a:xfrm>
                <a:off x="5298731" y="3189773"/>
                <a:ext cx="0" cy="7455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65;p13">
                <a:extLst>
                  <a:ext uri="{FF2B5EF4-FFF2-40B4-BE49-F238E27FC236}">
                    <a16:creationId xmlns:a16="http://schemas.microsoft.com/office/drawing/2014/main" id="{08D35147-8A8B-4344-9A6C-8B3FD0B2AAAC}"/>
                  </a:ext>
                </a:extLst>
              </p:cNvPr>
              <p:cNvCxnSpPr>
                <a:cxnSpLocks/>
              </p:cNvCxnSpPr>
              <p:nvPr/>
            </p:nvCxnSpPr>
            <p:spPr>
              <a:xfrm>
                <a:off x="4247606" y="3189773"/>
                <a:ext cx="0" cy="745500"/>
              </a:xfrm>
              <a:prstGeom prst="straightConnector1">
                <a:avLst/>
              </a:prstGeom>
              <a:noFill/>
              <a:ln w="19050" cap="flat" cmpd="sng">
                <a:solidFill>
                  <a:schemeClr val="dk2"/>
                </a:solidFill>
                <a:prstDash val="solid"/>
                <a:round/>
                <a:headEnd type="none" w="med" len="med"/>
                <a:tailEnd type="none" w="med" len="med"/>
              </a:ln>
            </p:spPr>
          </p:cxnSp>
          <p:grpSp>
            <p:nvGrpSpPr>
              <p:cNvPr id="18" name="Google Shape;66;p13">
                <a:extLst>
                  <a:ext uri="{FF2B5EF4-FFF2-40B4-BE49-F238E27FC236}">
                    <a16:creationId xmlns:a16="http://schemas.microsoft.com/office/drawing/2014/main" id="{AB739E38-91E9-F84B-9FA3-F17ED064A730}"/>
                  </a:ext>
                </a:extLst>
              </p:cNvPr>
              <p:cNvGrpSpPr/>
              <p:nvPr/>
            </p:nvGrpSpPr>
            <p:grpSpPr>
              <a:xfrm>
                <a:off x="4358469" y="1459973"/>
                <a:ext cx="1463762" cy="811800"/>
                <a:chOff x="5570513" y="1697600"/>
                <a:chExt cx="1463762" cy="811800"/>
              </a:xfrm>
            </p:grpSpPr>
            <p:sp>
              <p:nvSpPr>
                <p:cNvPr id="76" name="Google Shape;67;p13">
                  <a:extLst>
                    <a:ext uri="{FF2B5EF4-FFF2-40B4-BE49-F238E27FC236}">
                      <a16:creationId xmlns:a16="http://schemas.microsoft.com/office/drawing/2014/main" id="{41764FF8-83C2-CF48-9322-EEB6F6B51D15}"/>
                    </a:ext>
                  </a:extLst>
                </p:cNvPr>
                <p:cNvSpPr/>
                <p:nvPr/>
              </p:nvSpPr>
              <p:spPr>
                <a:xfrm>
                  <a:off x="5579200" y="1828704"/>
                  <a:ext cx="340500" cy="340500"/>
                </a:xfrm>
                <a:prstGeom prst="ellipse">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8;p13">
                  <a:extLst>
                    <a:ext uri="{FF2B5EF4-FFF2-40B4-BE49-F238E27FC236}">
                      <a16:creationId xmlns:a16="http://schemas.microsoft.com/office/drawing/2014/main" id="{96C603FF-7EF8-A846-9A0C-C917F41D0D9A}"/>
                    </a:ext>
                  </a:extLst>
                </p:cNvPr>
                <p:cNvSpPr/>
                <p:nvPr/>
              </p:nvSpPr>
              <p:spPr>
                <a:xfrm>
                  <a:off x="5861200" y="2086500"/>
                  <a:ext cx="569700" cy="265800"/>
                </a:xfrm>
                <a:prstGeom prst="flowChartAlternateProcess">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69;p13">
                  <a:extLst>
                    <a:ext uri="{FF2B5EF4-FFF2-40B4-BE49-F238E27FC236}">
                      <a16:creationId xmlns:a16="http://schemas.microsoft.com/office/drawing/2014/main" id="{591384FB-7D3A-7A42-860B-1CB69A47C1DF}"/>
                    </a:ext>
                  </a:extLst>
                </p:cNvPr>
                <p:cNvCxnSpPr/>
                <p:nvPr/>
              </p:nvCxnSpPr>
              <p:spPr>
                <a:xfrm>
                  <a:off x="5937400" y="2243600"/>
                  <a:ext cx="0" cy="265800"/>
                </a:xfrm>
                <a:prstGeom prst="straightConnector1">
                  <a:avLst/>
                </a:prstGeom>
                <a:noFill/>
                <a:ln w="38100" cap="flat" cmpd="sng">
                  <a:solidFill>
                    <a:srgbClr val="F9CB9C"/>
                  </a:solidFill>
                  <a:prstDash val="solid"/>
                  <a:round/>
                  <a:headEnd type="none" w="med" len="med"/>
                  <a:tailEnd type="none" w="med" len="med"/>
                </a:ln>
              </p:spPr>
            </p:cxnSp>
            <p:cxnSp>
              <p:nvCxnSpPr>
                <p:cNvPr id="79" name="Google Shape;70;p13">
                  <a:extLst>
                    <a:ext uri="{FF2B5EF4-FFF2-40B4-BE49-F238E27FC236}">
                      <a16:creationId xmlns:a16="http://schemas.microsoft.com/office/drawing/2014/main" id="{AD9366CA-11D8-704B-86B4-A82C355581C4}"/>
                    </a:ext>
                  </a:extLst>
                </p:cNvPr>
                <p:cNvCxnSpPr/>
                <p:nvPr/>
              </p:nvCxnSpPr>
              <p:spPr>
                <a:xfrm>
                  <a:off x="6013600" y="2243600"/>
                  <a:ext cx="0" cy="265800"/>
                </a:xfrm>
                <a:prstGeom prst="straightConnector1">
                  <a:avLst/>
                </a:prstGeom>
                <a:noFill/>
                <a:ln w="38100" cap="flat" cmpd="sng">
                  <a:solidFill>
                    <a:srgbClr val="F9CB9C"/>
                  </a:solidFill>
                  <a:prstDash val="solid"/>
                  <a:round/>
                  <a:headEnd type="none" w="med" len="med"/>
                  <a:tailEnd type="none" w="med" len="med"/>
                </a:ln>
              </p:spPr>
            </p:cxnSp>
            <p:cxnSp>
              <p:nvCxnSpPr>
                <p:cNvPr id="80" name="Google Shape;71;p13">
                  <a:extLst>
                    <a:ext uri="{FF2B5EF4-FFF2-40B4-BE49-F238E27FC236}">
                      <a16:creationId xmlns:a16="http://schemas.microsoft.com/office/drawing/2014/main" id="{0F1AB5E8-34A1-A24E-A0BD-3B4C68A021E2}"/>
                    </a:ext>
                  </a:extLst>
                </p:cNvPr>
                <p:cNvCxnSpPr/>
                <p:nvPr/>
              </p:nvCxnSpPr>
              <p:spPr>
                <a:xfrm>
                  <a:off x="6318400" y="2243600"/>
                  <a:ext cx="0" cy="265800"/>
                </a:xfrm>
                <a:prstGeom prst="straightConnector1">
                  <a:avLst/>
                </a:prstGeom>
                <a:noFill/>
                <a:ln w="28575" cap="flat" cmpd="sng">
                  <a:solidFill>
                    <a:srgbClr val="F9CB9C"/>
                  </a:solidFill>
                  <a:prstDash val="solid"/>
                  <a:round/>
                  <a:headEnd type="none" w="med" len="med"/>
                  <a:tailEnd type="none" w="med" len="med"/>
                </a:ln>
              </p:spPr>
            </p:cxnSp>
            <p:cxnSp>
              <p:nvCxnSpPr>
                <p:cNvPr id="81" name="Google Shape;72;p13">
                  <a:extLst>
                    <a:ext uri="{FF2B5EF4-FFF2-40B4-BE49-F238E27FC236}">
                      <a16:creationId xmlns:a16="http://schemas.microsoft.com/office/drawing/2014/main" id="{F8569D52-EC31-B446-B5FF-9EC819121237}"/>
                    </a:ext>
                  </a:extLst>
                </p:cNvPr>
                <p:cNvCxnSpPr/>
                <p:nvPr/>
              </p:nvCxnSpPr>
              <p:spPr>
                <a:xfrm>
                  <a:off x="6394600" y="2243600"/>
                  <a:ext cx="0" cy="265800"/>
                </a:xfrm>
                <a:prstGeom prst="straightConnector1">
                  <a:avLst/>
                </a:prstGeom>
                <a:noFill/>
                <a:ln w="28575" cap="flat" cmpd="sng">
                  <a:solidFill>
                    <a:srgbClr val="F9CB9C"/>
                  </a:solidFill>
                  <a:prstDash val="solid"/>
                  <a:round/>
                  <a:headEnd type="none" w="med" len="med"/>
                  <a:tailEnd type="none" w="med" len="med"/>
                </a:ln>
              </p:spPr>
            </p:cxnSp>
            <p:cxnSp>
              <p:nvCxnSpPr>
                <p:cNvPr id="82" name="Google Shape;73;p13">
                  <a:extLst>
                    <a:ext uri="{FF2B5EF4-FFF2-40B4-BE49-F238E27FC236}">
                      <a16:creationId xmlns:a16="http://schemas.microsoft.com/office/drawing/2014/main" id="{08662B31-37CE-384E-B4D5-EF04D260E3DE}"/>
                    </a:ext>
                  </a:extLst>
                </p:cNvPr>
                <p:cNvCxnSpPr/>
                <p:nvPr/>
              </p:nvCxnSpPr>
              <p:spPr>
                <a:xfrm>
                  <a:off x="5802700" y="2025800"/>
                  <a:ext cx="117000" cy="180600"/>
                </a:xfrm>
                <a:prstGeom prst="straightConnector1">
                  <a:avLst/>
                </a:prstGeom>
                <a:noFill/>
                <a:ln w="76200" cap="flat" cmpd="sng">
                  <a:solidFill>
                    <a:srgbClr val="F9CB9C"/>
                  </a:solidFill>
                  <a:prstDash val="solid"/>
                  <a:round/>
                  <a:headEnd type="none" w="med" len="med"/>
                  <a:tailEnd type="none" w="med" len="med"/>
                </a:ln>
              </p:spPr>
            </p:cxnSp>
            <p:sp>
              <p:nvSpPr>
                <p:cNvPr id="83" name="Google Shape;74;p13">
                  <a:extLst>
                    <a:ext uri="{FF2B5EF4-FFF2-40B4-BE49-F238E27FC236}">
                      <a16:creationId xmlns:a16="http://schemas.microsoft.com/office/drawing/2014/main" id="{F0A326FE-BC88-B04B-9180-57584568A5EB}"/>
                    </a:ext>
                  </a:extLst>
                </p:cNvPr>
                <p:cNvSpPr/>
                <p:nvPr/>
              </p:nvSpPr>
              <p:spPr>
                <a:xfrm rot="-855002">
                  <a:off x="5581163" y="1727838"/>
                  <a:ext cx="117000" cy="101211"/>
                </a:xfrm>
                <a:prstGeom prst="triangle">
                  <a:avLst>
                    <a:gd name="adj" fmla="val 50000"/>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5;p13">
                  <a:extLst>
                    <a:ext uri="{FF2B5EF4-FFF2-40B4-BE49-F238E27FC236}">
                      <a16:creationId xmlns:a16="http://schemas.microsoft.com/office/drawing/2014/main" id="{A5A3504C-F578-614C-AED4-9FF96ECB7A18}"/>
                    </a:ext>
                  </a:extLst>
                </p:cNvPr>
                <p:cNvSpPr/>
                <p:nvPr/>
              </p:nvSpPr>
              <p:spPr>
                <a:xfrm rot="1424324">
                  <a:off x="5809818" y="1727873"/>
                  <a:ext cx="116999" cy="101161"/>
                </a:xfrm>
                <a:prstGeom prst="triangle">
                  <a:avLst>
                    <a:gd name="adj" fmla="val 50000"/>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76;p13">
                  <a:extLst>
                    <a:ext uri="{FF2B5EF4-FFF2-40B4-BE49-F238E27FC236}">
                      <a16:creationId xmlns:a16="http://schemas.microsoft.com/office/drawing/2014/main" id="{99840D68-3E95-C24D-BC85-88E34CD0DC9D}"/>
                    </a:ext>
                  </a:extLst>
                </p:cNvPr>
                <p:cNvCxnSpPr/>
                <p:nvPr/>
              </p:nvCxnSpPr>
              <p:spPr>
                <a:xfrm rot="10800000" flipH="1">
                  <a:off x="6420175" y="1697600"/>
                  <a:ext cx="614100" cy="457800"/>
                </a:xfrm>
                <a:prstGeom prst="curvedConnector3">
                  <a:avLst>
                    <a:gd name="adj1" fmla="val 50000"/>
                  </a:avLst>
                </a:prstGeom>
                <a:noFill/>
                <a:ln w="28575" cap="flat" cmpd="sng">
                  <a:solidFill>
                    <a:srgbClr val="F9CB9C"/>
                  </a:solidFill>
                  <a:prstDash val="solid"/>
                  <a:round/>
                  <a:headEnd type="none" w="med" len="med"/>
                  <a:tailEnd type="none" w="med" len="med"/>
                </a:ln>
              </p:spPr>
            </p:cxnSp>
          </p:grpSp>
          <p:sp>
            <p:nvSpPr>
              <p:cNvPr id="19" name="Google Shape;77;p13">
                <a:extLst>
                  <a:ext uri="{FF2B5EF4-FFF2-40B4-BE49-F238E27FC236}">
                    <a16:creationId xmlns:a16="http://schemas.microsoft.com/office/drawing/2014/main" id="{94CD9920-F7CB-4D4C-94F7-3E2B60544B2E}"/>
                  </a:ext>
                </a:extLst>
              </p:cNvPr>
              <p:cNvSpPr/>
              <p:nvPr/>
            </p:nvSpPr>
            <p:spPr>
              <a:xfrm>
                <a:off x="4547931" y="2454873"/>
                <a:ext cx="827100" cy="633000"/>
              </a:xfrm>
              <a:prstGeom prst="parallelogram">
                <a:avLst>
                  <a:gd name="adj" fmla="val 372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p13">
                <a:extLst>
                  <a:ext uri="{FF2B5EF4-FFF2-40B4-BE49-F238E27FC236}">
                    <a16:creationId xmlns:a16="http://schemas.microsoft.com/office/drawing/2014/main" id="{A1BC667D-C316-F34A-BC94-D22AD932219D}"/>
                  </a:ext>
                </a:extLst>
              </p:cNvPr>
              <p:cNvSpPr/>
              <p:nvPr/>
            </p:nvSpPr>
            <p:spPr>
              <a:xfrm>
                <a:off x="5109656" y="2454873"/>
                <a:ext cx="328800" cy="633000"/>
              </a:xfrm>
              <a:prstGeom prst="parallelogram">
                <a:avLst>
                  <a:gd name="adj" fmla="val 728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p13">
                <a:extLst>
                  <a:ext uri="{FF2B5EF4-FFF2-40B4-BE49-F238E27FC236}">
                    <a16:creationId xmlns:a16="http://schemas.microsoft.com/office/drawing/2014/main" id="{35F750AC-E628-9743-9D18-6A8E5E2F7A4E}"/>
                  </a:ext>
                </a:extLst>
              </p:cNvPr>
              <p:cNvSpPr/>
              <p:nvPr/>
            </p:nvSpPr>
            <p:spPr>
              <a:xfrm>
                <a:off x="5201382" y="1802773"/>
                <a:ext cx="237088" cy="1292311"/>
              </a:xfrm>
              <a:custGeom>
                <a:avLst/>
                <a:gdLst/>
                <a:ahLst/>
                <a:cxnLst/>
                <a:rect l="l" t="t" r="r" b="b"/>
                <a:pathLst>
                  <a:path w="12278" h="48979" extrusionOk="0">
                    <a:moveTo>
                      <a:pt x="0" y="39837"/>
                    </a:moveTo>
                    <a:lnTo>
                      <a:pt x="0" y="21267"/>
                    </a:lnTo>
                    <a:lnTo>
                      <a:pt x="12278" y="0"/>
                    </a:lnTo>
                    <a:lnTo>
                      <a:pt x="12278" y="28583"/>
                    </a:lnTo>
                    <a:lnTo>
                      <a:pt x="502" y="48979"/>
                    </a:lnTo>
                    <a:close/>
                  </a:path>
                </a:pathLst>
              </a:custGeom>
              <a:solidFill>
                <a:schemeClr val="lt2"/>
              </a:solidFill>
              <a:ln w="9525" cap="flat" cmpd="sng">
                <a:solidFill>
                  <a:schemeClr val="dk2"/>
                </a:solidFill>
                <a:prstDash val="solid"/>
                <a:round/>
                <a:headEnd type="none" w="med" len="med"/>
                <a:tailEnd type="none" w="med" len="med"/>
              </a:ln>
            </p:spPr>
            <p:txBody>
              <a:bodyPr/>
              <a:lstStyle/>
              <a:p>
                <a:endParaRPr lang="en-US"/>
              </a:p>
            </p:txBody>
          </p:sp>
          <p:sp>
            <p:nvSpPr>
              <p:cNvPr id="22" name="Google Shape;80;p13">
                <a:extLst>
                  <a:ext uri="{FF2B5EF4-FFF2-40B4-BE49-F238E27FC236}">
                    <a16:creationId xmlns:a16="http://schemas.microsoft.com/office/drawing/2014/main" id="{E00758CF-2B6F-9D4F-9320-2AF6208A5637}"/>
                  </a:ext>
                </a:extLst>
              </p:cNvPr>
              <p:cNvSpPr/>
              <p:nvPr/>
            </p:nvSpPr>
            <p:spPr>
              <a:xfrm>
                <a:off x="3598881" y="1453673"/>
                <a:ext cx="633000" cy="633000"/>
              </a:xfrm>
              <a:prstGeom prst="smileyFace">
                <a:avLst>
                  <a:gd name="adj" fmla="val 4653"/>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p13">
                <a:extLst>
                  <a:ext uri="{FF2B5EF4-FFF2-40B4-BE49-F238E27FC236}">
                    <a16:creationId xmlns:a16="http://schemas.microsoft.com/office/drawing/2014/main" id="{D7F08D45-BE65-B943-843B-DC51ACABB6DA}"/>
                  </a:ext>
                </a:extLst>
              </p:cNvPr>
              <p:cNvSpPr/>
              <p:nvPr/>
            </p:nvSpPr>
            <p:spPr>
              <a:xfrm>
                <a:off x="3477706" y="2750323"/>
                <a:ext cx="754200" cy="1101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82;p13">
                <a:extLst>
                  <a:ext uri="{FF2B5EF4-FFF2-40B4-BE49-F238E27FC236}">
                    <a16:creationId xmlns:a16="http://schemas.microsoft.com/office/drawing/2014/main" id="{307DCA40-1C82-5B43-AFDB-14C932624E07}"/>
                  </a:ext>
                </a:extLst>
              </p:cNvPr>
              <p:cNvCxnSpPr>
                <a:cxnSpLocks/>
                <a:stCxn id="23" idx="2"/>
              </p:cNvCxnSpPr>
              <p:nvPr/>
            </p:nvCxnSpPr>
            <p:spPr>
              <a:xfrm>
                <a:off x="3854806" y="2860423"/>
                <a:ext cx="11400" cy="489900"/>
              </a:xfrm>
              <a:prstGeom prst="straightConnector1">
                <a:avLst/>
              </a:prstGeom>
              <a:noFill/>
              <a:ln w="38100" cap="flat" cmpd="sng">
                <a:solidFill>
                  <a:schemeClr val="dk2"/>
                </a:solidFill>
                <a:prstDash val="solid"/>
                <a:round/>
                <a:headEnd type="none" w="med" len="med"/>
                <a:tailEnd type="none" w="med" len="med"/>
              </a:ln>
            </p:spPr>
          </p:cxnSp>
          <p:cxnSp>
            <p:nvCxnSpPr>
              <p:cNvPr id="25" name="Google Shape;83;p13">
                <a:extLst>
                  <a:ext uri="{FF2B5EF4-FFF2-40B4-BE49-F238E27FC236}">
                    <a16:creationId xmlns:a16="http://schemas.microsoft.com/office/drawing/2014/main" id="{86F060C6-48C2-3A41-B09B-41FA4B661B01}"/>
                  </a:ext>
                </a:extLst>
              </p:cNvPr>
              <p:cNvCxnSpPr>
                <a:cxnSpLocks/>
              </p:cNvCxnSpPr>
              <p:nvPr/>
            </p:nvCxnSpPr>
            <p:spPr>
              <a:xfrm flipH="1">
                <a:off x="3711706" y="3096188"/>
                <a:ext cx="297600" cy="431400"/>
              </a:xfrm>
              <a:prstGeom prst="straightConnector1">
                <a:avLst/>
              </a:prstGeom>
              <a:noFill/>
              <a:ln w="38100" cap="flat" cmpd="sng">
                <a:solidFill>
                  <a:schemeClr val="dk2"/>
                </a:solidFill>
                <a:prstDash val="solid"/>
                <a:round/>
                <a:headEnd type="none" w="med" len="med"/>
                <a:tailEnd type="none" w="med" len="med"/>
              </a:ln>
            </p:spPr>
          </p:cxnSp>
          <p:cxnSp>
            <p:nvCxnSpPr>
              <p:cNvPr id="26" name="Google Shape;84;p13">
                <a:extLst>
                  <a:ext uri="{FF2B5EF4-FFF2-40B4-BE49-F238E27FC236}">
                    <a16:creationId xmlns:a16="http://schemas.microsoft.com/office/drawing/2014/main" id="{6C5D93A6-8AB0-544F-AAED-A3061EFC9E34}"/>
                  </a:ext>
                </a:extLst>
              </p:cNvPr>
              <p:cNvCxnSpPr>
                <a:cxnSpLocks/>
              </p:cNvCxnSpPr>
              <p:nvPr/>
            </p:nvCxnSpPr>
            <p:spPr>
              <a:xfrm>
                <a:off x="3683281" y="3147598"/>
                <a:ext cx="394200" cy="339900"/>
              </a:xfrm>
              <a:prstGeom prst="straightConnector1">
                <a:avLst/>
              </a:prstGeom>
              <a:noFill/>
              <a:ln w="38100" cap="flat" cmpd="sng">
                <a:solidFill>
                  <a:schemeClr val="dk2"/>
                </a:solidFill>
                <a:prstDash val="solid"/>
                <a:round/>
                <a:headEnd type="none" w="med" len="med"/>
                <a:tailEnd type="none" w="med" len="med"/>
              </a:ln>
            </p:spPr>
          </p:cxnSp>
          <p:sp>
            <p:nvSpPr>
              <p:cNvPr id="27" name="Google Shape;85;p13">
                <a:extLst>
                  <a:ext uri="{FF2B5EF4-FFF2-40B4-BE49-F238E27FC236}">
                    <a16:creationId xmlns:a16="http://schemas.microsoft.com/office/drawing/2014/main" id="{6A3D5087-25D2-4D4A-8D29-E24EA789B4B2}"/>
                  </a:ext>
                </a:extLst>
              </p:cNvPr>
              <p:cNvSpPr/>
              <p:nvPr/>
            </p:nvSpPr>
            <p:spPr>
              <a:xfrm>
                <a:off x="3798459" y="1654080"/>
                <a:ext cx="44700" cy="447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p13">
                <a:extLst>
                  <a:ext uri="{FF2B5EF4-FFF2-40B4-BE49-F238E27FC236}">
                    <a16:creationId xmlns:a16="http://schemas.microsoft.com/office/drawing/2014/main" id="{E07A0CDD-2534-8F41-8DE4-7AD068518EBD}"/>
                  </a:ext>
                </a:extLst>
              </p:cNvPr>
              <p:cNvSpPr/>
              <p:nvPr/>
            </p:nvSpPr>
            <p:spPr>
              <a:xfrm>
                <a:off x="3994294" y="1654073"/>
                <a:ext cx="44700" cy="447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p13">
                <a:extLst>
                  <a:ext uri="{FF2B5EF4-FFF2-40B4-BE49-F238E27FC236}">
                    <a16:creationId xmlns:a16="http://schemas.microsoft.com/office/drawing/2014/main" id="{B1723E9A-595D-3446-A3CA-9CC181FDF7C4}"/>
                  </a:ext>
                </a:extLst>
              </p:cNvPr>
              <p:cNvSpPr/>
              <p:nvPr/>
            </p:nvSpPr>
            <p:spPr>
              <a:xfrm rot="6708943">
                <a:off x="3618143" y="1165928"/>
                <a:ext cx="562054" cy="492964"/>
              </a:xfrm>
              <a:prstGeom prst="lightningBolt">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8;p13">
                <a:extLst>
                  <a:ext uri="{FF2B5EF4-FFF2-40B4-BE49-F238E27FC236}">
                    <a16:creationId xmlns:a16="http://schemas.microsoft.com/office/drawing/2014/main" id="{4A0F64E2-01AB-3842-A195-3B70D935F916}"/>
                  </a:ext>
                </a:extLst>
              </p:cNvPr>
              <p:cNvSpPr/>
              <p:nvPr/>
            </p:nvSpPr>
            <p:spPr>
              <a:xfrm>
                <a:off x="4458381" y="3527430"/>
                <a:ext cx="328800" cy="110100"/>
              </a:xfrm>
              <a:prstGeom prst="flowChartDelay">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p13">
                <a:extLst>
                  <a:ext uri="{FF2B5EF4-FFF2-40B4-BE49-F238E27FC236}">
                    <a16:creationId xmlns:a16="http://schemas.microsoft.com/office/drawing/2014/main" id="{87844393-EA41-EA47-8D60-F0D97B6FBE06}"/>
                  </a:ext>
                </a:extLst>
              </p:cNvPr>
              <p:cNvSpPr/>
              <p:nvPr/>
            </p:nvSpPr>
            <p:spPr>
              <a:xfrm>
                <a:off x="4348184" y="3513363"/>
                <a:ext cx="328800" cy="110100"/>
              </a:xfrm>
              <a:prstGeom prst="flowChartDelay">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roup 31">
                <a:extLst>
                  <a:ext uri="{FF2B5EF4-FFF2-40B4-BE49-F238E27FC236}">
                    <a16:creationId xmlns:a16="http://schemas.microsoft.com/office/drawing/2014/main" id="{11C1E528-D28E-1246-A91F-E330D00C7F2E}"/>
                  </a:ext>
                </a:extLst>
              </p:cNvPr>
              <p:cNvGrpSpPr/>
              <p:nvPr/>
            </p:nvGrpSpPr>
            <p:grpSpPr>
              <a:xfrm>
                <a:off x="6231056" y="1162638"/>
                <a:ext cx="994990" cy="1052469"/>
                <a:chOff x="5625737" y="1001486"/>
                <a:chExt cx="1663058" cy="1759131"/>
              </a:xfrm>
            </p:grpSpPr>
            <p:sp>
              <p:nvSpPr>
                <p:cNvPr id="70" name="Rectangle 69">
                  <a:extLst>
                    <a:ext uri="{FF2B5EF4-FFF2-40B4-BE49-F238E27FC236}">
                      <a16:creationId xmlns:a16="http://schemas.microsoft.com/office/drawing/2014/main" id="{F8E1E4B8-0414-5A49-AEDA-445D3E9603DC}"/>
                    </a:ext>
                  </a:extLst>
                </p:cNvPr>
                <p:cNvSpPr/>
                <p:nvPr/>
              </p:nvSpPr>
              <p:spPr>
                <a:xfrm>
                  <a:off x="6374674" y="1111150"/>
                  <a:ext cx="165184" cy="163956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C6EF27E1-7D91-C24B-9D85-0689C3180578}"/>
                    </a:ext>
                  </a:extLst>
                </p:cNvPr>
                <p:cNvGrpSpPr/>
                <p:nvPr/>
              </p:nvGrpSpPr>
              <p:grpSpPr>
                <a:xfrm>
                  <a:off x="5625737" y="1001486"/>
                  <a:ext cx="1663058" cy="1759131"/>
                  <a:chOff x="5625737" y="1001486"/>
                  <a:chExt cx="1663058" cy="1759131"/>
                </a:xfrm>
                <a:solidFill>
                  <a:srgbClr val="00B0F0"/>
                </a:solidFill>
              </p:grpSpPr>
              <p:grpSp>
                <p:nvGrpSpPr>
                  <p:cNvPr id="72" name="Group 71">
                    <a:extLst>
                      <a:ext uri="{FF2B5EF4-FFF2-40B4-BE49-F238E27FC236}">
                        <a16:creationId xmlns:a16="http://schemas.microsoft.com/office/drawing/2014/main" id="{47668D91-AA7E-B741-AE6E-5963D7BFCE55}"/>
                      </a:ext>
                    </a:extLst>
                  </p:cNvPr>
                  <p:cNvGrpSpPr/>
                  <p:nvPr/>
                </p:nvGrpSpPr>
                <p:grpSpPr>
                  <a:xfrm>
                    <a:off x="5625737" y="1001486"/>
                    <a:ext cx="1663058" cy="1759131"/>
                    <a:chOff x="5625737" y="1001486"/>
                    <a:chExt cx="1663058" cy="1759131"/>
                  </a:xfrm>
                  <a:grpFill/>
                </p:grpSpPr>
                <p:sp>
                  <p:nvSpPr>
                    <p:cNvPr id="74" name="Freeform 73">
                      <a:extLst>
                        <a:ext uri="{FF2B5EF4-FFF2-40B4-BE49-F238E27FC236}">
                          <a16:creationId xmlns:a16="http://schemas.microsoft.com/office/drawing/2014/main" id="{BA71EA34-8F28-7C48-83B7-6651813B74F9}"/>
                        </a:ext>
                      </a:extLst>
                    </p:cNvPr>
                    <p:cNvSpPr/>
                    <p:nvPr/>
                  </p:nvSpPr>
                  <p:spPr>
                    <a:xfrm>
                      <a:off x="5625737" y="1001486"/>
                      <a:ext cx="836023" cy="1759131"/>
                    </a:xfrm>
                    <a:custGeom>
                      <a:avLst/>
                      <a:gdLst>
                        <a:gd name="connsiteX0" fmla="*/ 748937 w 836023"/>
                        <a:gd name="connsiteY0" fmla="*/ 1759131 h 1759131"/>
                        <a:gd name="connsiteX1" fmla="*/ 748937 w 836023"/>
                        <a:gd name="connsiteY1" fmla="*/ 1367245 h 1759131"/>
                        <a:gd name="connsiteX2" fmla="*/ 339634 w 836023"/>
                        <a:gd name="connsiteY2" fmla="*/ 1367245 h 1759131"/>
                        <a:gd name="connsiteX3" fmla="*/ 452846 w 836023"/>
                        <a:gd name="connsiteY3" fmla="*/ 1236617 h 1759131"/>
                        <a:gd name="connsiteX4" fmla="*/ 174172 w 836023"/>
                        <a:gd name="connsiteY4" fmla="*/ 1027611 h 1759131"/>
                        <a:gd name="connsiteX5" fmla="*/ 287383 w 836023"/>
                        <a:gd name="connsiteY5" fmla="*/ 992777 h 1759131"/>
                        <a:gd name="connsiteX6" fmla="*/ 0 w 836023"/>
                        <a:gd name="connsiteY6" fmla="*/ 618308 h 1759131"/>
                        <a:gd name="connsiteX7" fmla="*/ 374469 w 836023"/>
                        <a:gd name="connsiteY7" fmla="*/ 583474 h 1759131"/>
                        <a:gd name="connsiteX8" fmla="*/ 531223 w 836023"/>
                        <a:gd name="connsiteY8" fmla="*/ 722811 h 1759131"/>
                        <a:gd name="connsiteX9" fmla="*/ 400594 w 836023"/>
                        <a:gd name="connsiteY9" fmla="*/ 252548 h 1759131"/>
                        <a:gd name="connsiteX10" fmla="*/ 496389 w 836023"/>
                        <a:gd name="connsiteY10" fmla="*/ 296091 h 1759131"/>
                        <a:gd name="connsiteX11" fmla="*/ 836023 w 836023"/>
                        <a:gd name="connsiteY11" fmla="*/ 0 h 1759131"/>
                        <a:gd name="connsiteX12" fmla="*/ 836023 w 836023"/>
                        <a:gd name="connsiteY12" fmla="*/ 0 h 17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6023" h="1759131">
                          <a:moveTo>
                            <a:pt x="748937" y="1759131"/>
                          </a:moveTo>
                          <a:lnTo>
                            <a:pt x="748937" y="1367245"/>
                          </a:lnTo>
                          <a:lnTo>
                            <a:pt x="339634" y="1367245"/>
                          </a:lnTo>
                          <a:lnTo>
                            <a:pt x="452846" y="1236617"/>
                          </a:lnTo>
                          <a:lnTo>
                            <a:pt x="174172" y="1027611"/>
                          </a:lnTo>
                          <a:lnTo>
                            <a:pt x="287383" y="992777"/>
                          </a:lnTo>
                          <a:lnTo>
                            <a:pt x="0" y="618308"/>
                          </a:lnTo>
                          <a:lnTo>
                            <a:pt x="374469" y="583474"/>
                          </a:lnTo>
                          <a:lnTo>
                            <a:pt x="531223" y="722811"/>
                          </a:lnTo>
                          <a:lnTo>
                            <a:pt x="400594" y="252548"/>
                          </a:lnTo>
                          <a:lnTo>
                            <a:pt x="496389" y="296091"/>
                          </a:lnTo>
                          <a:lnTo>
                            <a:pt x="836023" y="0"/>
                          </a:lnTo>
                          <a:lnTo>
                            <a:pt x="836023" y="0"/>
                          </a:lnTo>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D5AD8523-5845-4B4E-BF93-737E9F08D154}"/>
                        </a:ext>
                      </a:extLst>
                    </p:cNvPr>
                    <p:cNvSpPr/>
                    <p:nvPr/>
                  </p:nvSpPr>
                  <p:spPr>
                    <a:xfrm rot="10800000" flipV="1">
                      <a:off x="6452772" y="1001487"/>
                      <a:ext cx="836023" cy="1759130"/>
                    </a:xfrm>
                    <a:custGeom>
                      <a:avLst/>
                      <a:gdLst>
                        <a:gd name="connsiteX0" fmla="*/ 748937 w 836023"/>
                        <a:gd name="connsiteY0" fmla="*/ 1759131 h 1759131"/>
                        <a:gd name="connsiteX1" fmla="*/ 748937 w 836023"/>
                        <a:gd name="connsiteY1" fmla="*/ 1367245 h 1759131"/>
                        <a:gd name="connsiteX2" fmla="*/ 339634 w 836023"/>
                        <a:gd name="connsiteY2" fmla="*/ 1367245 h 1759131"/>
                        <a:gd name="connsiteX3" fmla="*/ 452846 w 836023"/>
                        <a:gd name="connsiteY3" fmla="*/ 1236617 h 1759131"/>
                        <a:gd name="connsiteX4" fmla="*/ 174172 w 836023"/>
                        <a:gd name="connsiteY4" fmla="*/ 1027611 h 1759131"/>
                        <a:gd name="connsiteX5" fmla="*/ 287383 w 836023"/>
                        <a:gd name="connsiteY5" fmla="*/ 992777 h 1759131"/>
                        <a:gd name="connsiteX6" fmla="*/ 0 w 836023"/>
                        <a:gd name="connsiteY6" fmla="*/ 618308 h 1759131"/>
                        <a:gd name="connsiteX7" fmla="*/ 374469 w 836023"/>
                        <a:gd name="connsiteY7" fmla="*/ 583474 h 1759131"/>
                        <a:gd name="connsiteX8" fmla="*/ 531223 w 836023"/>
                        <a:gd name="connsiteY8" fmla="*/ 722811 h 1759131"/>
                        <a:gd name="connsiteX9" fmla="*/ 400594 w 836023"/>
                        <a:gd name="connsiteY9" fmla="*/ 252548 h 1759131"/>
                        <a:gd name="connsiteX10" fmla="*/ 496389 w 836023"/>
                        <a:gd name="connsiteY10" fmla="*/ 296091 h 1759131"/>
                        <a:gd name="connsiteX11" fmla="*/ 836023 w 836023"/>
                        <a:gd name="connsiteY11" fmla="*/ 0 h 1759131"/>
                        <a:gd name="connsiteX12" fmla="*/ 836023 w 836023"/>
                        <a:gd name="connsiteY12" fmla="*/ 0 h 17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6023" h="1759131">
                          <a:moveTo>
                            <a:pt x="748937" y="1759131"/>
                          </a:moveTo>
                          <a:lnTo>
                            <a:pt x="748937" y="1367245"/>
                          </a:lnTo>
                          <a:lnTo>
                            <a:pt x="339634" y="1367245"/>
                          </a:lnTo>
                          <a:lnTo>
                            <a:pt x="452846" y="1236617"/>
                          </a:lnTo>
                          <a:lnTo>
                            <a:pt x="174172" y="1027611"/>
                          </a:lnTo>
                          <a:lnTo>
                            <a:pt x="287383" y="992777"/>
                          </a:lnTo>
                          <a:lnTo>
                            <a:pt x="0" y="618308"/>
                          </a:lnTo>
                          <a:lnTo>
                            <a:pt x="374469" y="583474"/>
                          </a:lnTo>
                          <a:lnTo>
                            <a:pt x="531223" y="722811"/>
                          </a:lnTo>
                          <a:lnTo>
                            <a:pt x="400594" y="252548"/>
                          </a:lnTo>
                          <a:lnTo>
                            <a:pt x="496389" y="296091"/>
                          </a:lnTo>
                          <a:lnTo>
                            <a:pt x="836023" y="0"/>
                          </a:lnTo>
                          <a:lnTo>
                            <a:pt x="836023" y="0"/>
                          </a:lnTo>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a:extLst>
                      <a:ext uri="{FF2B5EF4-FFF2-40B4-BE49-F238E27FC236}">
                        <a16:creationId xmlns:a16="http://schemas.microsoft.com/office/drawing/2014/main" id="{182DF9F9-B56F-3B4D-9809-EE96BAF28B26}"/>
                      </a:ext>
                    </a:extLst>
                  </p:cNvPr>
                  <p:cNvCxnSpPr>
                    <a:cxnSpLocks/>
                  </p:cNvCxnSpPr>
                  <p:nvPr/>
                </p:nvCxnSpPr>
                <p:spPr>
                  <a:xfrm flipH="1">
                    <a:off x="6374674" y="2750714"/>
                    <a:ext cx="165184" cy="0"/>
                  </a:xfrm>
                  <a:prstGeom prst="line">
                    <a:avLst/>
                  </a:prstGeom>
                  <a:grpFill/>
                  <a:ln w="25400">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A4BA73F5-5B4E-7A41-B1E2-235A8227C118}"/>
                  </a:ext>
                </a:extLst>
              </p:cNvPr>
              <p:cNvGrpSpPr/>
              <p:nvPr/>
            </p:nvGrpSpPr>
            <p:grpSpPr>
              <a:xfrm>
                <a:off x="6152681" y="2697029"/>
                <a:ext cx="546909" cy="546909"/>
                <a:chOff x="5396570" y="2168800"/>
                <a:chExt cx="546909" cy="546909"/>
              </a:xfrm>
            </p:grpSpPr>
            <p:sp>
              <p:nvSpPr>
                <p:cNvPr id="55" name="Oval 54">
                  <a:extLst>
                    <a:ext uri="{FF2B5EF4-FFF2-40B4-BE49-F238E27FC236}">
                      <a16:creationId xmlns:a16="http://schemas.microsoft.com/office/drawing/2014/main" id="{27AA13CC-E718-D64B-A09C-8B1B8F25C100}"/>
                    </a:ext>
                  </a:extLst>
                </p:cNvPr>
                <p:cNvSpPr/>
                <p:nvPr/>
              </p:nvSpPr>
              <p:spPr>
                <a:xfrm>
                  <a:off x="5396570" y="2168800"/>
                  <a:ext cx="546909" cy="546909"/>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56" name="Ink 55">
                      <a:extLst>
                        <a:ext uri="{FF2B5EF4-FFF2-40B4-BE49-F238E27FC236}">
                          <a16:creationId xmlns:a16="http://schemas.microsoft.com/office/drawing/2014/main" id="{64697EAD-4EA3-9C4E-869C-A7164EEB859A}"/>
                        </a:ext>
                      </a:extLst>
                    </p14:cNvPr>
                    <p14:cNvContentPartPr/>
                    <p14:nvPr/>
                  </p14:nvContentPartPr>
                  <p14:xfrm>
                    <a:off x="5479803" y="2240124"/>
                    <a:ext cx="86040" cy="381960"/>
                  </p14:xfrm>
                </p:contentPart>
              </mc:Choice>
              <mc:Fallback xmlns="">
                <p:pic>
                  <p:nvPicPr>
                    <p:cNvPr id="17" name="Ink 16">
                      <a:extLst>
                        <a:ext uri="{FF2B5EF4-FFF2-40B4-BE49-F238E27FC236}">
                          <a16:creationId xmlns:a16="http://schemas.microsoft.com/office/drawing/2014/main" id="{41F46D1F-3DBA-8C47-9BFE-9EB77B761B91}"/>
                        </a:ext>
                      </a:extLst>
                    </p:cNvPr>
                    <p:cNvPicPr/>
                    <p:nvPr/>
                  </p:nvPicPr>
                  <p:blipFill>
                    <a:blip r:embed="rId6"/>
                    <a:stretch>
                      <a:fillRect/>
                    </a:stretch>
                  </p:blipFill>
                  <p:spPr>
                    <a:xfrm>
                      <a:off x="5470803" y="2231124"/>
                      <a:ext cx="1036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7" name="Ink 56">
                      <a:extLst>
                        <a:ext uri="{FF2B5EF4-FFF2-40B4-BE49-F238E27FC236}">
                          <a16:creationId xmlns:a16="http://schemas.microsoft.com/office/drawing/2014/main" id="{CD0AC4DA-845A-944C-90C9-5964BC6E879D}"/>
                        </a:ext>
                      </a:extLst>
                    </p14:cNvPr>
                    <p14:cNvContentPartPr/>
                    <p14:nvPr/>
                  </p14:nvContentPartPr>
                  <p14:xfrm>
                    <a:off x="5747643" y="2217084"/>
                    <a:ext cx="87840" cy="420480"/>
                  </p14:xfrm>
                </p:contentPart>
              </mc:Choice>
              <mc:Fallback xmlns="">
                <p:pic>
                  <p:nvPicPr>
                    <p:cNvPr id="18" name="Ink 17">
                      <a:extLst>
                        <a:ext uri="{FF2B5EF4-FFF2-40B4-BE49-F238E27FC236}">
                          <a16:creationId xmlns:a16="http://schemas.microsoft.com/office/drawing/2014/main" id="{45ADCF2E-5620-9649-B5DA-3F15B74EC2E3}"/>
                        </a:ext>
                      </a:extLst>
                    </p:cNvPr>
                    <p:cNvPicPr/>
                    <p:nvPr/>
                  </p:nvPicPr>
                  <p:blipFill>
                    <a:blip r:embed="rId8"/>
                    <a:stretch>
                      <a:fillRect/>
                    </a:stretch>
                  </p:blipFill>
                  <p:spPr>
                    <a:xfrm>
                      <a:off x="5738643" y="2208084"/>
                      <a:ext cx="105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8" name="Ink 57">
                      <a:extLst>
                        <a:ext uri="{FF2B5EF4-FFF2-40B4-BE49-F238E27FC236}">
                          <a16:creationId xmlns:a16="http://schemas.microsoft.com/office/drawing/2014/main" id="{4E32BD43-C2BD-884B-A35C-8DF3A009CE61}"/>
                        </a:ext>
                      </a:extLst>
                    </p14:cNvPr>
                    <p14:cNvContentPartPr/>
                    <p14:nvPr/>
                  </p14:nvContentPartPr>
                  <p14:xfrm>
                    <a:off x="5722083" y="2320404"/>
                    <a:ext cx="71280" cy="14760"/>
                  </p14:xfrm>
                </p:contentPart>
              </mc:Choice>
              <mc:Fallback xmlns="">
                <p:pic>
                  <p:nvPicPr>
                    <p:cNvPr id="19" name="Ink 18">
                      <a:extLst>
                        <a:ext uri="{FF2B5EF4-FFF2-40B4-BE49-F238E27FC236}">
                          <a16:creationId xmlns:a16="http://schemas.microsoft.com/office/drawing/2014/main" id="{9729E23B-86E9-9A46-B285-25200201C79C}"/>
                        </a:ext>
                      </a:extLst>
                    </p:cNvPr>
                    <p:cNvPicPr/>
                    <p:nvPr/>
                  </p:nvPicPr>
                  <p:blipFill>
                    <a:blip r:embed="rId10"/>
                    <a:stretch>
                      <a:fillRect/>
                    </a:stretch>
                  </p:blipFill>
                  <p:spPr>
                    <a:xfrm>
                      <a:off x="5713083" y="2311404"/>
                      <a:ext cx="889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9" name="Ink 58">
                      <a:extLst>
                        <a:ext uri="{FF2B5EF4-FFF2-40B4-BE49-F238E27FC236}">
                          <a16:creationId xmlns:a16="http://schemas.microsoft.com/office/drawing/2014/main" id="{C8C001DA-5824-AF44-BA73-1791D02CC32C}"/>
                        </a:ext>
                      </a:extLst>
                    </p14:cNvPr>
                    <p14:cNvContentPartPr/>
                    <p14:nvPr/>
                  </p14:nvContentPartPr>
                  <p14:xfrm>
                    <a:off x="5688963" y="2400324"/>
                    <a:ext cx="109440" cy="2880"/>
                  </p14:xfrm>
                </p:contentPart>
              </mc:Choice>
              <mc:Fallback xmlns="">
                <p:pic>
                  <p:nvPicPr>
                    <p:cNvPr id="20" name="Ink 19">
                      <a:extLst>
                        <a:ext uri="{FF2B5EF4-FFF2-40B4-BE49-F238E27FC236}">
                          <a16:creationId xmlns:a16="http://schemas.microsoft.com/office/drawing/2014/main" id="{1CE52378-9196-C949-A73D-8CA5E0DA87DD}"/>
                        </a:ext>
                      </a:extLst>
                    </p:cNvPr>
                    <p:cNvPicPr/>
                    <p:nvPr/>
                  </p:nvPicPr>
                  <p:blipFill>
                    <a:blip r:embed="rId12"/>
                    <a:stretch>
                      <a:fillRect/>
                    </a:stretch>
                  </p:blipFill>
                  <p:spPr>
                    <a:xfrm>
                      <a:off x="5679963" y="2391324"/>
                      <a:ext cx="127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a:extLst>
                        <a:ext uri="{FF2B5EF4-FFF2-40B4-BE49-F238E27FC236}">
                          <a16:creationId xmlns:a16="http://schemas.microsoft.com/office/drawing/2014/main" id="{F486ABC1-8DED-D544-83B9-D9C92C7C146E}"/>
                        </a:ext>
                      </a:extLst>
                    </p14:cNvPr>
                    <p14:cNvContentPartPr/>
                    <p14:nvPr/>
                  </p14:nvContentPartPr>
                  <p14:xfrm>
                    <a:off x="5709483" y="2456484"/>
                    <a:ext cx="80280" cy="8280"/>
                  </p14:xfrm>
                </p:contentPart>
              </mc:Choice>
              <mc:Fallback xmlns="">
                <p:pic>
                  <p:nvPicPr>
                    <p:cNvPr id="21" name="Ink 20">
                      <a:extLst>
                        <a:ext uri="{FF2B5EF4-FFF2-40B4-BE49-F238E27FC236}">
                          <a16:creationId xmlns:a16="http://schemas.microsoft.com/office/drawing/2014/main" id="{5DB194CF-E012-594E-8CF5-4BB0EA46EDBE}"/>
                        </a:ext>
                      </a:extLst>
                    </p:cNvPr>
                    <p:cNvPicPr/>
                    <p:nvPr/>
                  </p:nvPicPr>
                  <p:blipFill>
                    <a:blip r:embed="rId14"/>
                    <a:stretch>
                      <a:fillRect/>
                    </a:stretch>
                  </p:blipFill>
                  <p:spPr>
                    <a:xfrm>
                      <a:off x="5700843" y="2447484"/>
                      <a:ext cx="97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1" name="Ink 60">
                      <a:extLst>
                        <a:ext uri="{FF2B5EF4-FFF2-40B4-BE49-F238E27FC236}">
                          <a16:creationId xmlns:a16="http://schemas.microsoft.com/office/drawing/2014/main" id="{6BDB22B3-058F-0B40-B93D-3886D7190B00}"/>
                        </a:ext>
                      </a:extLst>
                    </p14:cNvPr>
                    <p14:cNvContentPartPr/>
                    <p14:nvPr/>
                  </p14:nvContentPartPr>
                  <p14:xfrm>
                    <a:off x="5716323" y="2267124"/>
                    <a:ext cx="87840" cy="8640"/>
                  </p14:xfrm>
                </p:contentPart>
              </mc:Choice>
              <mc:Fallback xmlns="">
                <p:pic>
                  <p:nvPicPr>
                    <p:cNvPr id="27" name="Ink 26">
                      <a:extLst>
                        <a:ext uri="{FF2B5EF4-FFF2-40B4-BE49-F238E27FC236}">
                          <a16:creationId xmlns:a16="http://schemas.microsoft.com/office/drawing/2014/main" id="{F362D344-40E3-F844-BED7-2871BAB728EB}"/>
                        </a:ext>
                      </a:extLst>
                    </p:cNvPr>
                    <p:cNvPicPr/>
                    <p:nvPr/>
                  </p:nvPicPr>
                  <p:blipFill>
                    <a:blip r:embed="rId16"/>
                    <a:stretch>
                      <a:fillRect/>
                    </a:stretch>
                  </p:blipFill>
                  <p:spPr>
                    <a:xfrm>
                      <a:off x="5707323" y="225812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2" name="Ink 61">
                      <a:extLst>
                        <a:ext uri="{FF2B5EF4-FFF2-40B4-BE49-F238E27FC236}">
                          <a16:creationId xmlns:a16="http://schemas.microsoft.com/office/drawing/2014/main" id="{5E92C120-5A66-7E48-A0D1-456AE74F002E}"/>
                        </a:ext>
                      </a:extLst>
                    </p14:cNvPr>
                    <p14:cNvContentPartPr/>
                    <p14:nvPr/>
                  </p14:nvContentPartPr>
                  <p14:xfrm>
                    <a:off x="5488083" y="2265684"/>
                    <a:ext cx="72000" cy="33480"/>
                  </p14:xfrm>
                </p:contentPart>
              </mc:Choice>
              <mc:Fallback xmlns="">
                <p:pic>
                  <p:nvPicPr>
                    <p:cNvPr id="29" name="Ink 28">
                      <a:extLst>
                        <a:ext uri="{FF2B5EF4-FFF2-40B4-BE49-F238E27FC236}">
                          <a16:creationId xmlns:a16="http://schemas.microsoft.com/office/drawing/2014/main" id="{039A4DA8-B351-5E44-9D99-894944B6F9C0}"/>
                        </a:ext>
                      </a:extLst>
                    </p:cNvPr>
                    <p:cNvPicPr/>
                    <p:nvPr/>
                  </p:nvPicPr>
                  <p:blipFill>
                    <a:blip r:embed="rId18"/>
                    <a:stretch>
                      <a:fillRect/>
                    </a:stretch>
                  </p:blipFill>
                  <p:spPr>
                    <a:xfrm>
                      <a:off x="5479083" y="2257044"/>
                      <a:ext cx="89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3" name="Ink 62">
                      <a:extLst>
                        <a:ext uri="{FF2B5EF4-FFF2-40B4-BE49-F238E27FC236}">
                          <a16:creationId xmlns:a16="http://schemas.microsoft.com/office/drawing/2014/main" id="{3DE6A256-B08E-C345-B7D8-B49AE329E603}"/>
                        </a:ext>
                      </a:extLst>
                    </p14:cNvPr>
                    <p14:cNvContentPartPr/>
                    <p14:nvPr/>
                  </p14:nvContentPartPr>
                  <p14:xfrm>
                    <a:off x="5517603" y="2336244"/>
                    <a:ext cx="81720" cy="5760"/>
                  </p14:xfrm>
                </p:contentPart>
              </mc:Choice>
              <mc:Fallback xmlns="">
                <p:pic>
                  <p:nvPicPr>
                    <p:cNvPr id="31" name="Ink 30">
                      <a:extLst>
                        <a:ext uri="{FF2B5EF4-FFF2-40B4-BE49-F238E27FC236}">
                          <a16:creationId xmlns:a16="http://schemas.microsoft.com/office/drawing/2014/main" id="{45FD100A-65BA-0449-B818-2BD86DC9AAAE}"/>
                        </a:ext>
                      </a:extLst>
                    </p:cNvPr>
                    <p:cNvPicPr/>
                    <p:nvPr/>
                  </p:nvPicPr>
                  <p:blipFill>
                    <a:blip r:embed="rId20"/>
                    <a:stretch>
                      <a:fillRect/>
                    </a:stretch>
                  </p:blipFill>
                  <p:spPr>
                    <a:xfrm>
                      <a:off x="5508603" y="2327244"/>
                      <a:ext cx="99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4" name="Ink 63">
                      <a:extLst>
                        <a:ext uri="{FF2B5EF4-FFF2-40B4-BE49-F238E27FC236}">
                          <a16:creationId xmlns:a16="http://schemas.microsoft.com/office/drawing/2014/main" id="{702B516E-E943-C74A-B9F7-22AA80A12368}"/>
                        </a:ext>
                      </a:extLst>
                    </p14:cNvPr>
                    <p14:cNvContentPartPr/>
                    <p14:nvPr/>
                  </p14:nvContentPartPr>
                  <p14:xfrm>
                    <a:off x="5504643" y="2422644"/>
                    <a:ext cx="101160" cy="16200"/>
                  </p14:xfrm>
                </p:contentPart>
              </mc:Choice>
              <mc:Fallback xmlns="">
                <p:pic>
                  <p:nvPicPr>
                    <p:cNvPr id="33" name="Ink 32">
                      <a:extLst>
                        <a:ext uri="{FF2B5EF4-FFF2-40B4-BE49-F238E27FC236}">
                          <a16:creationId xmlns:a16="http://schemas.microsoft.com/office/drawing/2014/main" id="{04CDF1DE-6294-C745-8776-592E3B92208B}"/>
                        </a:ext>
                      </a:extLst>
                    </p:cNvPr>
                    <p:cNvPicPr/>
                    <p:nvPr/>
                  </p:nvPicPr>
                  <p:blipFill>
                    <a:blip r:embed="rId22"/>
                    <a:stretch>
                      <a:fillRect/>
                    </a:stretch>
                  </p:blipFill>
                  <p:spPr>
                    <a:xfrm>
                      <a:off x="5495643" y="2413644"/>
                      <a:ext cx="118800" cy="33840"/>
                    </a:xfrm>
                    <a:prstGeom prst="rect">
                      <a:avLst/>
                    </a:prstGeom>
                  </p:spPr>
                </p:pic>
              </mc:Fallback>
            </mc:AlternateContent>
            <p:grpSp>
              <p:nvGrpSpPr>
                <p:cNvPr id="65" name="Group 64">
                  <a:extLst>
                    <a:ext uri="{FF2B5EF4-FFF2-40B4-BE49-F238E27FC236}">
                      <a16:creationId xmlns:a16="http://schemas.microsoft.com/office/drawing/2014/main" id="{D4E50326-F213-314F-88D6-34CC52A61BD9}"/>
                    </a:ext>
                  </a:extLst>
                </p:cNvPr>
                <p:cNvGrpSpPr/>
                <p:nvPr/>
              </p:nvGrpSpPr>
              <p:grpSpPr>
                <a:xfrm>
                  <a:off x="5510403" y="2532444"/>
                  <a:ext cx="337680" cy="103320"/>
                  <a:chOff x="5510403" y="2532444"/>
                  <a:chExt cx="337680" cy="103320"/>
                </a:xfrm>
              </p:grpSpPr>
              <mc:AlternateContent xmlns:mc="http://schemas.openxmlformats.org/markup-compatibility/2006" xmlns:p14="http://schemas.microsoft.com/office/powerpoint/2010/main">
                <mc:Choice Requires="p14">
                  <p:contentPart p14:bwMode="auto" r:id="rId23">
                    <p14:nvContentPartPr>
                      <p14:cNvPr id="66" name="Ink 65">
                        <a:extLst>
                          <a:ext uri="{FF2B5EF4-FFF2-40B4-BE49-F238E27FC236}">
                            <a16:creationId xmlns:a16="http://schemas.microsoft.com/office/drawing/2014/main" id="{EBEFF080-89D1-DD41-931D-DEF391CE8182}"/>
                          </a:ext>
                        </a:extLst>
                      </p14:cNvPr>
                      <p14:cNvContentPartPr/>
                      <p14:nvPr/>
                    </p14:nvContentPartPr>
                    <p14:xfrm>
                      <a:off x="5724243" y="2537484"/>
                      <a:ext cx="70200" cy="17640"/>
                    </p14:xfrm>
                  </p:contentPart>
                </mc:Choice>
                <mc:Fallback xmlns="">
                  <p:pic>
                    <p:nvPicPr>
                      <p:cNvPr id="23" name="Ink 22">
                        <a:extLst>
                          <a:ext uri="{FF2B5EF4-FFF2-40B4-BE49-F238E27FC236}">
                            <a16:creationId xmlns:a16="http://schemas.microsoft.com/office/drawing/2014/main" id="{4723F007-E821-1947-A9AF-C9CD917C7C44}"/>
                          </a:ext>
                        </a:extLst>
                      </p:cNvPr>
                      <p:cNvPicPr/>
                      <p:nvPr/>
                    </p:nvPicPr>
                    <p:blipFill>
                      <a:blip r:embed="rId24"/>
                      <a:stretch>
                        <a:fillRect/>
                      </a:stretch>
                    </p:blipFill>
                    <p:spPr>
                      <a:xfrm>
                        <a:off x="5715243" y="2528484"/>
                        <a:ext cx="87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7" name="Ink 66">
                        <a:extLst>
                          <a:ext uri="{FF2B5EF4-FFF2-40B4-BE49-F238E27FC236}">
                            <a16:creationId xmlns:a16="http://schemas.microsoft.com/office/drawing/2014/main" id="{AB834E5C-4900-A246-A41C-C96B70A4C7BE}"/>
                          </a:ext>
                        </a:extLst>
                      </p14:cNvPr>
                      <p14:cNvContentPartPr/>
                      <p14:nvPr/>
                    </p14:nvContentPartPr>
                    <p14:xfrm>
                      <a:off x="5755563" y="2578524"/>
                      <a:ext cx="92520" cy="34560"/>
                    </p14:xfrm>
                  </p:contentPart>
                </mc:Choice>
                <mc:Fallback xmlns="">
                  <p:pic>
                    <p:nvPicPr>
                      <p:cNvPr id="25" name="Ink 24">
                        <a:extLst>
                          <a:ext uri="{FF2B5EF4-FFF2-40B4-BE49-F238E27FC236}">
                            <a16:creationId xmlns:a16="http://schemas.microsoft.com/office/drawing/2014/main" id="{61D88FA8-62BA-F141-8BCC-6A1454A9246F}"/>
                          </a:ext>
                        </a:extLst>
                      </p:cNvPr>
                      <p:cNvPicPr/>
                      <p:nvPr/>
                    </p:nvPicPr>
                    <p:blipFill>
                      <a:blip r:embed="rId26"/>
                      <a:stretch>
                        <a:fillRect/>
                      </a:stretch>
                    </p:blipFill>
                    <p:spPr>
                      <a:xfrm>
                        <a:off x="5746923" y="2569524"/>
                        <a:ext cx="110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8" name="Ink 67">
                        <a:extLst>
                          <a:ext uri="{FF2B5EF4-FFF2-40B4-BE49-F238E27FC236}">
                            <a16:creationId xmlns:a16="http://schemas.microsoft.com/office/drawing/2014/main" id="{8F8A0D40-78C3-1E49-8D7B-E77330C99FF8}"/>
                          </a:ext>
                        </a:extLst>
                      </p14:cNvPr>
                      <p14:cNvContentPartPr/>
                      <p14:nvPr/>
                    </p14:nvContentPartPr>
                    <p14:xfrm>
                      <a:off x="5523363" y="2532444"/>
                      <a:ext cx="71640" cy="360"/>
                    </p14:xfrm>
                  </p:contentPart>
                </mc:Choice>
                <mc:Fallback xmlns="">
                  <p:pic>
                    <p:nvPicPr>
                      <p:cNvPr id="35" name="Ink 34">
                        <a:extLst>
                          <a:ext uri="{FF2B5EF4-FFF2-40B4-BE49-F238E27FC236}">
                            <a16:creationId xmlns:a16="http://schemas.microsoft.com/office/drawing/2014/main" id="{C5BC1103-740E-934F-BDA1-4507E95447B6}"/>
                          </a:ext>
                        </a:extLst>
                      </p:cNvPr>
                      <p:cNvPicPr/>
                      <p:nvPr/>
                    </p:nvPicPr>
                    <p:blipFill>
                      <a:blip r:embed="rId28"/>
                      <a:stretch>
                        <a:fillRect/>
                      </a:stretch>
                    </p:blipFill>
                    <p:spPr>
                      <a:xfrm>
                        <a:off x="5514363" y="2523444"/>
                        <a:ext cx="89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9" name="Ink 68">
                        <a:extLst>
                          <a:ext uri="{FF2B5EF4-FFF2-40B4-BE49-F238E27FC236}">
                            <a16:creationId xmlns:a16="http://schemas.microsoft.com/office/drawing/2014/main" id="{80CBBC00-7066-574D-A9A1-CB859C4BF050}"/>
                          </a:ext>
                        </a:extLst>
                      </p14:cNvPr>
                      <p14:cNvContentPartPr/>
                      <p14:nvPr/>
                    </p14:nvContentPartPr>
                    <p14:xfrm>
                      <a:off x="5510403" y="2559084"/>
                      <a:ext cx="81000" cy="76680"/>
                    </p14:xfrm>
                  </p:contentPart>
                </mc:Choice>
                <mc:Fallback xmlns="">
                  <p:pic>
                    <p:nvPicPr>
                      <p:cNvPr id="37" name="Ink 36">
                        <a:extLst>
                          <a:ext uri="{FF2B5EF4-FFF2-40B4-BE49-F238E27FC236}">
                            <a16:creationId xmlns:a16="http://schemas.microsoft.com/office/drawing/2014/main" id="{FAB7BF44-D487-1247-BAFC-DA0D5DE5BD19}"/>
                          </a:ext>
                        </a:extLst>
                      </p:cNvPr>
                      <p:cNvPicPr/>
                      <p:nvPr/>
                    </p:nvPicPr>
                    <p:blipFill>
                      <a:blip r:embed="rId30"/>
                      <a:stretch>
                        <a:fillRect/>
                      </a:stretch>
                    </p:blipFill>
                    <p:spPr>
                      <a:xfrm>
                        <a:off x="5501403" y="2550084"/>
                        <a:ext cx="98640" cy="94320"/>
                      </a:xfrm>
                      <a:prstGeom prst="rect">
                        <a:avLst/>
                      </a:prstGeom>
                    </p:spPr>
                  </p:pic>
                </mc:Fallback>
              </mc:AlternateContent>
            </p:grpSp>
          </p:grpSp>
          <p:grpSp>
            <p:nvGrpSpPr>
              <p:cNvPr id="34" name="Group 33">
                <a:extLst>
                  <a:ext uri="{FF2B5EF4-FFF2-40B4-BE49-F238E27FC236}">
                    <a16:creationId xmlns:a16="http://schemas.microsoft.com/office/drawing/2014/main" id="{AD7E08C3-D764-C74A-8DDA-E6E20BADE6B9}"/>
                  </a:ext>
                </a:extLst>
              </p:cNvPr>
              <p:cNvGrpSpPr/>
              <p:nvPr/>
            </p:nvGrpSpPr>
            <p:grpSpPr>
              <a:xfrm>
                <a:off x="2041319" y="2146846"/>
                <a:ext cx="1014936" cy="1882053"/>
                <a:chOff x="2359580" y="2940592"/>
                <a:chExt cx="1014936" cy="1882053"/>
              </a:xfrm>
            </p:grpSpPr>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95F455CA-2B1E-F948-A36B-3BB15D535632}"/>
                        </a:ext>
                      </a:extLst>
                    </p14:cNvPr>
                    <p14:cNvContentPartPr/>
                    <p14:nvPr/>
                  </p14:nvContentPartPr>
                  <p14:xfrm>
                    <a:off x="2854940" y="3361072"/>
                    <a:ext cx="73440" cy="520200"/>
                  </p14:xfrm>
                </p:contentPart>
              </mc:Choice>
              <mc:Fallback xmlns="">
                <p:pic>
                  <p:nvPicPr>
                    <p:cNvPr id="46" name="Ink 45">
                      <a:extLst>
                        <a:ext uri="{FF2B5EF4-FFF2-40B4-BE49-F238E27FC236}">
                          <a16:creationId xmlns:a16="http://schemas.microsoft.com/office/drawing/2014/main" id="{D3F05607-9863-C144-B50B-C19B826D0009}"/>
                        </a:ext>
                      </a:extLst>
                    </p:cNvPr>
                    <p:cNvPicPr/>
                    <p:nvPr/>
                  </p:nvPicPr>
                  <p:blipFill>
                    <a:blip r:embed="rId32"/>
                    <a:stretch>
                      <a:fillRect/>
                    </a:stretch>
                  </p:blipFill>
                  <p:spPr>
                    <a:xfrm>
                      <a:off x="2837300" y="3343072"/>
                      <a:ext cx="10908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3" name="Ink 42">
                      <a:extLst>
                        <a:ext uri="{FF2B5EF4-FFF2-40B4-BE49-F238E27FC236}">
                          <a16:creationId xmlns:a16="http://schemas.microsoft.com/office/drawing/2014/main" id="{28993D32-B835-A646-BD9D-8B3D2A314FAF}"/>
                        </a:ext>
                      </a:extLst>
                    </p14:cNvPr>
                    <p14:cNvContentPartPr/>
                    <p14:nvPr/>
                  </p14:nvContentPartPr>
                  <p14:xfrm>
                    <a:off x="2890940" y="3245872"/>
                    <a:ext cx="322200" cy="195840"/>
                  </p14:xfrm>
                </p:contentPart>
              </mc:Choice>
              <mc:Fallback xmlns="">
                <p:pic>
                  <p:nvPicPr>
                    <p:cNvPr id="48" name="Ink 47">
                      <a:extLst>
                        <a:ext uri="{FF2B5EF4-FFF2-40B4-BE49-F238E27FC236}">
                          <a16:creationId xmlns:a16="http://schemas.microsoft.com/office/drawing/2014/main" id="{555BE275-EB90-8147-AE3F-419EDC99B521}"/>
                        </a:ext>
                      </a:extLst>
                    </p:cNvPr>
                    <p:cNvPicPr/>
                    <p:nvPr/>
                  </p:nvPicPr>
                  <p:blipFill>
                    <a:blip r:embed="rId34"/>
                    <a:stretch>
                      <a:fillRect/>
                    </a:stretch>
                  </p:blipFill>
                  <p:spPr>
                    <a:xfrm>
                      <a:off x="2872940" y="3227872"/>
                      <a:ext cx="3578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0077945B-D3C7-3648-9E08-33AFD079D894}"/>
                        </a:ext>
                      </a:extLst>
                    </p14:cNvPr>
                    <p14:cNvContentPartPr/>
                    <p14:nvPr/>
                  </p14:nvContentPartPr>
                  <p14:xfrm>
                    <a:off x="2399900" y="3287992"/>
                    <a:ext cx="482040" cy="176400"/>
                  </p14:xfrm>
                </p:contentPart>
              </mc:Choice>
              <mc:Fallback xmlns="">
                <p:pic>
                  <p:nvPicPr>
                    <p:cNvPr id="49" name="Ink 48">
                      <a:extLst>
                        <a:ext uri="{FF2B5EF4-FFF2-40B4-BE49-F238E27FC236}">
                          <a16:creationId xmlns:a16="http://schemas.microsoft.com/office/drawing/2014/main" id="{CB1CBD5C-8B29-4445-842C-047D67B983A7}"/>
                        </a:ext>
                      </a:extLst>
                    </p:cNvPr>
                    <p:cNvPicPr/>
                    <p:nvPr/>
                  </p:nvPicPr>
                  <p:blipFill>
                    <a:blip r:embed="rId36"/>
                    <a:stretch>
                      <a:fillRect/>
                    </a:stretch>
                  </p:blipFill>
                  <p:spPr>
                    <a:xfrm>
                      <a:off x="2381900" y="3269992"/>
                      <a:ext cx="517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295FA42B-3BF8-214A-B4FF-1B07CE33FC36}"/>
                        </a:ext>
                      </a:extLst>
                    </p14:cNvPr>
                    <p14:cNvContentPartPr/>
                    <p14:nvPr/>
                  </p14:nvContentPartPr>
                  <p14:xfrm>
                    <a:off x="2709140" y="2965432"/>
                    <a:ext cx="187200" cy="457560"/>
                  </p14:xfrm>
                </p:contentPart>
              </mc:Choice>
              <mc:Fallback xmlns="">
                <p:pic>
                  <p:nvPicPr>
                    <p:cNvPr id="50" name="Ink 49">
                      <a:extLst>
                        <a:ext uri="{FF2B5EF4-FFF2-40B4-BE49-F238E27FC236}">
                          <a16:creationId xmlns:a16="http://schemas.microsoft.com/office/drawing/2014/main" id="{BB7A9F7C-8C3E-AC4B-8A96-C9B1B13477C6}"/>
                        </a:ext>
                      </a:extLst>
                    </p:cNvPr>
                    <p:cNvPicPr/>
                    <p:nvPr/>
                  </p:nvPicPr>
                  <p:blipFill>
                    <a:blip r:embed="rId38"/>
                    <a:stretch>
                      <a:fillRect/>
                    </a:stretch>
                  </p:blipFill>
                  <p:spPr>
                    <a:xfrm>
                      <a:off x="2691140" y="2947432"/>
                      <a:ext cx="22284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Ink 45">
                      <a:extLst>
                        <a:ext uri="{FF2B5EF4-FFF2-40B4-BE49-F238E27FC236}">
                          <a16:creationId xmlns:a16="http://schemas.microsoft.com/office/drawing/2014/main" id="{7E29BA84-15E2-AB49-A6A2-3D1DE10C2F88}"/>
                        </a:ext>
                      </a:extLst>
                    </p14:cNvPr>
                    <p14:cNvContentPartPr/>
                    <p14:nvPr/>
                  </p14:nvContentPartPr>
                  <p14:xfrm>
                    <a:off x="2822900" y="2940592"/>
                    <a:ext cx="331200" cy="231120"/>
                  </p14:xfrm>
                </p:contentPart>
              </mc:Choice>
              <mc:Fallback xmlns="">
                <p:pic>
                  <p:nvPicPr>
                    <p:cNvPr id="51" name="Ink 50">
                      <a:extLst>
                        <a:ext uri="{FF2B5EF4-FFF2-40B4-BE49-F238E27FC236}">
                          <a16:creationId xmlns:a16="http://schemas.microsoft.com/office/drawing/2014/main" id="{D9B4B898-363C-A44C-B297-67C249AFB205}"/>
                        </a:ext>
                      </a:extLst>
                    </p:cNvPr>
                    <p:cNvPicPr/>
                    <p:nvPr/>
                  </p:nvPicPr>
                  <p:blipFill>
                    <a:blip r:embed="rId40"/>
                    <a:stretch>
                      <a:fillRect/>
                    </a:stretch>
                  </p:blipFill>
                  <p:spPr>
                    <a:xfrm>
                      <a:off x="2804900" y="2922592"/>
                      <a:ext cx="3668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Ink 46">
                      <a:extLst>
                        <a:ext uri="{FF2B5EF4-FFF2-40B4-BE49-F238E27FC236}">
                          <a16:creationId xmlns:a16="http://schemas.microsoft.com/office/drawing/2014/main" id="{D3BF61B4-19A1-824A-BF7E-71B6F73D1B47}"/>
                        </a:ext>
                      </a:extLst>
                    </p14:cNvPr>
                    <p14:cNvContentPartPr/>
                    <p14:nvPr/>
                  </p14:nvContentPartPr>
                  <p14:xfrm>
                    <a:off x="2359580" y="3041032"/>
                    <a:ext cx="465840" cy="135000"/>
                  </p14:xfrm>
                </p:contentPart>
              </mc:Choice>
              <mc:Fallback xmlns="">
                <p:pic>
                  <p:nvPicPr>
                    <p:cNvPr id="52" name="Ink 51">
                      <a:extLst>
                        <a:ext uri="{FF2B5EF4-FFF2-40B4-BE49-F238E27FC236}">
                          <a16:creationId xmlns:a16="http://schemas.microsoft.com/office/drawing/2014/main" id="{57ADCB42-2669-A245-BA52-215A132C6A64}"/>
                        </a:ext>
                      </a:extLst>
                    </p:cNvPr>
                    <p:cNvPicPr/>
                    <p:nvPr/>
                  </p:nvPicPr>
                  <p:blipFill>
                    <a:blip r:embed="rId42"/>
                    <a:stretch>
                      <a:fillRect/>
                    </a:stretch>
                  </p:blipFill>
                  <p:spPr>
                    <a:xfrm>
                      <a:off x="2341580" y="3023032"/>
                      <a:ext cx="5014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E0CB1135-9212-414B-90AD-F9E2299BA6DE}"/>
                        </a:ext>
                      </a:extLst>
                    </p14:cNvPr>
                    <p14:cNvContentPartPr/>
                    <p14:nvPr/>
                  </p14:nvContentPartPr>
                  <p14:xfrm>
                    <a:off x="2865020" y="3716032"/>
                    <a:ext cx="102960" cy="395280"/>
                  </p14:xfrm>
                </p:contentPart>
              </mc:Choice>
              <mc:Fallback xmlns="">
                <p:pic>
                  <p:nvPicPr>
                    <p:cNvPr id="90" name="Ink 89">
                      <a:extLst>
                        <a:ext uri="{FF2B5EF4-FFF2-40B4-BE49-F238E27FC236}">
                          <a16:creationId xmlns:a16="http://schemas.microsoft.com/office/drawing/2014/main" id="{553471A3-C0AB-0244-8AEA-150D75EAA904}"/>
                        </a:ext>
                      </a:extLst>
                    </p:cNvPr>
                    <p:cNvPicPr/>
                    <p:nvPr/>
                  </p:nvPicPr>
                  <p:blipFill>
                    <a:blip r:embed="rId44"/>
                    <a:stretch>
                      <a:fillRect/>
                    </a:stretch>
                  </p:blipFill>
                  <p:spPr>
                    <a:xfrm>
                      <a:off x="2847020" y="3698392"/>
                      <a:ext cx="1386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Ink 48">
                      <a:extLst>
                        <a:ext uri="{FF2B5EF4-FFF2-40B4-BE49-F238E27FC236}">
                          <a16:creationId xmlns:a16="http://schemas.microsoft.com/office/drawing/2014/main" id="{C75AF2EF-927C-C04C-8078-775D2444348E}"/>
                        </a:ext>
                      </a:extLst>
                    </p14:cNvPr>
                    <p14:cNvContentPartPr/>
                    <p14:nvPr/>
                  </p14:nvContentPartPr>
                  <p14:xfrm>
                    <a:off x="2837300" y="3521272"/>
                    <a:ext cx="452160" cy="126360"/>
                  </p14:xfrm>
                </p:contentPart>
              </mc:Choice>
              <mc:Fallback xmlns="">
                <p:pic>
                  <p:nvPicPr>
                    <p:cNvPr id="91" name="Ink 90">
                      <a:extLst>
                        <a:ext uri="{FF2B5EF4-FFF2-40B4-BE49-F238E27FC236}">
                          <a16:creationId xmlns:a16="http://schemas.microsoft.com/office/drawing/2014/main" id="{2B2317FE-28E6-084E-901D-9E1BF15423DC}"/>
                        </a:ext>
                      </a:extLst>
                    </p:cNvPr>
                    <p:cNvPicPr/>
                    <p:nvPr/>
                  </p:nvPicPr>
                  <p:blipFill>
                    <a:blip r:embed="rId46"/>
                    <a:stretch>
                      <a:fillRect/>
                    </a:stretch>
                  </p:blipFill>
                  <p:spPr>
                    <a:xfrm>
                      <a:off x="2819300" y="3503272"/>
                      <a:ext cx="487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 name="Ink 49">
                      <a:extLst>
                        <a:ext uri="{FF2B5EF4-FFF2-40B4-BE49-F238E27FC236}">
                          <a16:creationId xmlns:a16="http://schemas.microsoft.com/office/drawing/2014/main" id="{5CDFE0D0-F154-444A-88ED-CB3FB8E851CF}"/>
                        </a:ext>
                      </a:extLst>
                    </p14:cNvPr>
                    <p14:cNvContentPartPr/>
                    <p14:nvPr/>
                  </p14:nvContentPartPr>
                  <p14:xfrm>
                    <a:off x="2395580" y="3568432"/>
                    <a:ext cx="561240" cy="162720"/>
                  </p14:xfrm>
                </p:contentPart>
              </mc:Choice>
              <mc:Fallback xmlns="">
                <p:pic>
                  <p:nvPicPr>
                    <p:cNvPr id="92" name="Ink 91">
                      <a:extLst>
                        <a:ext uri="{FF2B5EF4-FFF2-40B4-BE49-F238E27FC236}">
                          <a16:creationId xmlns:a16="http://schemas.microsoft.com/office/drawing/2014/main" id="{CF38D726-13B8-9D40-8AD6-5C84A5AD7D28}"/>
                        </a:ext>
                      </a:extLst>
                    </p:cNvPr>
                    <p:cNvPicPr/>
                    <p:nvPr/>
                  </p:nvPicPr>
                  <p:blipFill>
                    <a:blip r:embed="rId48"/>
                    <a:stretch>
                      <a:fillRect/>
                    </a:stretch>
                  </p:blipFill>
                  <p:spPr>
                    <a:xfrm>
                      <a:off x="2377580" y="3550432"/>
                      <a:ext cx="5968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1" name="Ink 50">
                      <a:extLst>
                        <a:ext uri="{FF2B5EF4-FFF2-40B4-BE49-F238E27FC236}">
                          <a16:creationId xmlns:a16="http://schemas.microsoft.com/office/drawing/2014/main" id="{71C017FE-79D4-E94D-A3E6-9810559FB7F5}"/>
                        </a:ext>
                      </a:extLst>
                    </p14:cNvPr>
                    <p14:cNvContentPartPr/>
                    <p14:nvPr/>
                  </p14:nvContentPartPr>
                  <p14:xfrm>
                    <a:off x="2982380" y="3629632"/>
                    <a:ext cx="116280" cy="197280"/>
                  </p14:xfrm>
                </p:contentPart>
              </mc:Choice>
              <mc:Fallback xmlns="">
                <p:pic>
                  <p:nvPicPr>
                    <p:cNvPr id="93" name="Ink 92">
                      <a:extLst>
                        <a:ext uri="{FF2B5EF4-FFF2-40B4-BE49-F238E27FC236}">
                          <a16:creationId xmlns:a16="http://schemas.microsoft.com/office/drawing/2014/main" id="{C39BBAC1-CC61-CE4C-BBAB-1AA2590AB0DA}"/>
                        </a:ext>
                      </a:extLst>
                    </p:cNvPr>
                    <p:cNvPicPr/>
                    <p:nvPr/>
                  </p:nvPicPr>
                  <p:blipFill>
                    <a:blip r:embed="rId50"/>
                    <a:stretch>
                      <a:fillRect/>
                    </a:stretch>
                  </p:blipFill>
                  <p:spPr>
                    <a:xfrm>
                      <a:off x="2973380" y="3620632"/>
                      <a:ext cx="133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Ink 51">
                      <a:extLst>
                        <a:ext uri="{FF2B5EF4-FFF2-40B4-BE49-F238E27FC236}">
                          <a16:creationId xmlns:a16="http://schemas.microsoft.com/office/drawing/2014/main" id="{10D9358A-B22A-5147-ACBD-AB9B241A234D}"/>
                        </a:ext>
                      </a:extLst>
                    </p14:cNvPr>
                    <p14:cNvContentPartPr/>
                    <p14:nvPr/>
                  </p14:nvContentPartPr>
                  <p14:xfrm>
                    <a:off x="2701940" y="3415792"/>
                    <a:ext cx="130680" cy="164880"/>
                  </p14:xfrm>
                </p:contentPart>
              </mc:Choice>
              <mc:Fallback xmlns="">
                <p:pic>
                  <p:nvPicPr>
                    <p:cNvPr id="94" name="Ink 93">
                      <a:extLst>
                        <a:ext uri="{FF2B5EF4-FFF2-40B4-BE49-F238E27FC236}">
                          <a16:creationId xmlns:a16="http://schemas.microsoft.com/office/drawing/2014/main" id="{98ED5C27-35F3-F841-B4DF-33BD3537B94B}"/>
                        </a:ext>
                      </a:extLst>
                    </p:cNvPr>
                    <p:cNvPicPr/>
                    <p:nvPr/>
                  </p:nvPicPr>
                  <p:blipFill>
                    <a:blip r:embed="rId52"/>
                    <a:stretch>
                      <a:fillRect/>
                    </a:stretch>
                  </p:blipFill>
                  <p:spPr>
                    <a:xfrm>
                      <a:off x="2692940" y="3406792"/>
                      <a:ext cx="148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3" name="Ink 52">
                      <a:extLst>
                        <a:ext uri="{FF2B5EF4-FFF2-40B4-BE49-F238E27FC236}">
                          <a16:creationId xmlns:a16="http://schemas.microsoft.com/office/drawing/2014/main" id="{16767008-B908-4E44-96FB-CA474F16C9ED}"/>
                        </a:ext>
                      </a:extLst>
                    </p14:cNvPr>
                    <p14:cNvContentPartPr/>
                    <p14:nvPr/>
                  </p14:nvContentPartPr>
                  <p14:xfrm>
                    <a:off x="2881940" y="3093592"/>
                    <a:ext cx="221040" cy="148680"/>
                  </p14:xfrm>
                </p:contentPart>
              </mc:Choice>
              <mc:Fallback xmlns="">
                <p:pic>
                  <p:nvPicPr>
                    <p:cNvPr id="95" name="Ink 94">
                      <a:extLst>
                        <a:ext uri="{FF2B5EF4-FFF2-40B4-BE49-F238E27FC236}">
                          <a16:creationId xmlns:a16="http://schemas.microsoft.com/office/drawing/2014/main" id="{B17AC595-9452-9D45-88C2-741B041D1319}"/>
                        </a:ext>
                      </a:extLst>
                    </p:cNvPr>
                    <p:cNvPicPr/>
                    <p:nvPr/>
                  </p:nvPicPr>
                  <p:blipFill>
                    <a:blip r:embed="rId54"/>
                    <a:stretch>
                      <a:fillRect/>
                    </a:stretch>
                  </p:blipFill>
                  <p:spPr>
                    <a:xfrm>
                      <a:off x="2872940" y="3084592"/>
                      <a:ext cx="238680" cy="166320"/>
                    </a:xfrm>
                    <a:prstGeom prst="rect">
                      <a:avLst/>
                    </a:prstGeom>
                  </p:spPr>
                </p:pic>
              </mc:Fallback>
            </mc:AlternateContent>
            <p:sp>
              <p:nvSpPr>
                <p:cNvPr id="54" name="Delay 53">
                  <a:extLst>
                    <a:ext uri="{FF2B5EF4-FFF2-40B4-BE49-F238E27FC236}">
                      <a16:creationId xmlns:a16="http://schemas.microsoft.com/office/drawing/2014/main" id="{32BDA6DF-6F73-4848-A860-492A7050190F}"/>
                    </a:ext>
                  </a:extLst>
                </p:cNvPr>
                <p:cNvSpPr/>
                <p:nvPr/>
              </p:nvSpPr>
              <p:spPr>
                <a:xfrm rot="5400000">
                  <a:off x="2480829" y="3928959"/>
                  <a:ext cx="872973" cy="914400"/>
                </a:xfrm>
                <a:prstGeom prst="flowChartDelay">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722663D8-F1A6-8848-92AC-32A1DDA6F640}"/>
                  </a:ext>
                </a:extLst>
              </p:cNvPr>
              <p:cNvGrpSpPr/>
              <p:nvPr/>
            </p:nvGrpSpPr>
            <p:grpSpPr>
              <a:xfrm>
                <a:off x="4787181" y="405289"/>
                <a:ext cx="785880" cy="822960"/>
                <a:chOff x="4930946" y="317371"/>
                <a:chExt cx="785880" cy="822960"/>
              </a:xfrm>
            </p:grpSpPr>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E9A023FE-5B6F-BB47-8F90-A3DDF1FED4B7}"/>
                        </a:ext>
                      </a:extLst>
                    </p14:cNvPr>
                    <p14:cNvContentPartPr/>
                    <p14:nvPr/>
                  </p14:nvContentPartPr>
                  <p14:xfrm>
                    <a:off x="4930946" y="317371"/>
                    <a:ext cx="785880" cy="822960"/>
                  </p14:xfrm>
                </p:contentPart>
              </mc:Choice>
              <mc:Fallback xmlns="">
                <p:pic>
                  <p:nvPicPr>
                    <p:cNvPr id="110" name="Ink 109">
                      <a:extLst>
                        <a:ext uri="{FF2B5EF4-FFF2-40B4-BE49-F238E27FC236}">
                          <a16:creationId xmlns:a16="http://schemas.microsoft.com/office/drawing/2014/main" id="{FD8A14D2-8804-3A4D-9748-DAB0E12DE671}"/>
                        </a:ext>
                      </a:extLst>
                    </p:cNvPr>
                    <p:cNvPicPr/>
                    <p:nvPr/>
                  </p:nvPicPr>
                  <p:blipFill>
                    <a:blip r:embed="rId56"/>
                    <a:stretch>
                      <a:fillRect/>
                    </a:stretch>
                  </p:blipFill>
                  <p:spPr>
                    <a:xfrm>
                      <a:off x="4922306" y="308731"/>
                      <a:ext cx="803520" cy="840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A50DE692-2392-A04C-8622-DD038B6945DF}"/>
                        </a:ext>
                      </a:extLst>
                    </p14:cNvPr>
                    <p14:cNvContentPartPr/>
                    <p14:nvPr/>
                  </p14:nvContentPartPr>
                  <p14:xfrm>
                    <a:off x="5457266" y="923611"/>
                    <a:ext cx="246960" cy="180720"/>
                  </p14:xfrm>
                </p:contentPart>
              </mc:Choice>
              <mc:Fallback xmlns="">
                <p:pic>
                  <p:nvPicPr>
                    <p:cNvPr id="111" name="Ink 110">
                      <a:extLst>
                        <a:ext uri="{FF2B5EF4-FFF2-40B4-BE49-F238E27FC236}">
                          <a16:creationId xmlns:a16="http://schemas.microsoft.com/office/drawing/2014/main" id="{69B3B343-D5DC-8D44-9362-DA20B1814814}"/>
                        </a:ext>
                      </a:extLst>
                    </p:cNvPr>
                    <p:cNvPicPr/>
                    <p:nvPr/>
                  </p:nvPicPr>
                  <p:blipFill>
                    <a:blip r:embed="rId58"/>
                    <a:stretch>
                      <a:fillRect/>
                    </a:stretch>
                  </p:blipFill>
                  <p:spPr>
                    <a:xfrm>
                      <a:off x="5448266" y="914971"/>
                      <a:ext cx="2646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C04DD729-1E11-2C4F-9709-E6B21F465E27}"/>
                        </a:ext>
                      </a:extLst>
                    </p14:cNvPr>
                    <p14:cNvContentPartPr/>
                    <p14:nvPr/>
                  </p14:nvContentPartPr>
                  <p14:xfrm>
                    <a:off x="4962986" y="957091"/>
                    <a:ext cx="242280" cy="151200"/>
                  </p14:xfrm>
                </p:contentPart>
              </mc:Choice>
              <mc:Fallback xmlns="">
                <p:pic>
                  <p:nvPicPr>
                    <p:cNvPr id="112" name="Ink 111">
                      <a:extLst>
                        <a:ext uri="{FF2B5EF4-FFF2-40B4-BE49-F238E27FC236}">
                          <a16:creationId xmlns:a16="http://schemas.microsoft.com/office/drawing/2014/main" id="{61F4745B-A147-8440-B78D-BFDAEC8573C2}"/>
                        </a:ext>
                      </a:extLst>
                    </p:cNvPr>
                    <p:cNvPicPr/>
                    <p:nvPr/>
                  </p:nvPicPr>
                  <p:blipFill>
                    <a:blip r:embed="rId60"/>
                    <a:stretch>
                      <a:fillRect/>
                    </a:stretch>
                  </p:blipFill>
                  <p:spPr>
                    <a:xfrm>
                      <a:off x="4954346" y="948091"/>
                      <a:ext cx="259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86966BEE-12EE-5F4E-BD70-A36FC42C9E30}"/>
                        </a:ext>
                      </a:extLst>
                    </p14:cNvPr>
                    <p14:cNvContentPartPr/>
                    <p14:nvPr/>
                  </p14:nvContentPartPr>
                  <p14:xfrm>
                    <a:off x="5434586" y="945571"/>
                    <a:ext cx="111240" cy="106920"/>
                  </p14:xfrm>
                </p:contentPart>
              </mc:Choice>
              <mc:Fallback xmlns="">
                <p:pic>
                  <p:nvPicPr>
                    <p:cNvPr id="113" name="Ink 112">
                      <a:extLst>
                        <a:ext uri="{FF2B5EF4-FFF2-40B4-BE49-F238E27FC236}">
                          <a16:creationId xmlns:a16="http://schemas.microsoft.com/office/drawing/2014/main" id="{599D3AC8-D869-6544-8ADB-3E898736BBF8}"/>
                        </a:ext>
                      </a:extLst>
                    </p:cNvPr>
                    <p:cNvPicPr/>
                    <p:nvPr/>
                  </p:nvPicPr>
                  <p:blipFill>
                    <a:blip r:embed="rId62"/>
                    <a:stretch>
                      <a:fillRect/>
                    </a:stretch>
                  </p:blipFill>
                  <p:spPr>
                    <a:xfrm>
                      <a:off x="5425586" y="936571"/>
                      <a:ext cx="1288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F4E160A9-58A4-AD4E-A3B3-B5C1473B1C63}"/>
                        </a:ext>
                      </a:extLst>
                    </p14:cNvPr>
                    <p14:cNvContentPartPr/>
                    <p14:nvPr/>
                  </p14:nvContentPartPr>
                  <p14:xfrm>
                    <a:off x="5619266" y="709411"/>
                    <a:ext cx="12960" cy="276120"/>
                  </p14:xfrm>
                </p:contentPart>
              </mc:Choice>
              <mc:Fallback xmlns="">
                <p:pic>
                  <p:nvPicPr>
                    <p:cNvPr id="114" name="Ink 113">
                      <a:extLst>
                        <a:ext uri="{FF2B5EF4-FFF2-40B4-BE49-F238E27FC236}">
                          <a16:creationId xmlns:a16="http://schemas.microsoft.com/office/drawing/2014/main" id="{A982C466-EA8E-E84F-810C-B37857B15BF0}"/>
                        </a:ext>
                      </a:extLst>
                    </p:cNvPr>
                    <p:cNvPicPr/>
                    <p:nvPr/>
                  </p:nvPicPr>
                  <p:blipFill>
                    <a:blip r:embed="rId64"/>
                    <a:stretch>
                      <a:fillRect/>
                    </a:stretch>
                  </p:blipFill>
                  <p:spPr>
                    <a:xfrm>
                      <a:off x="5610266" y="700771"/>
                      <a:ext cx="30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64069C41-ECDE-674A-B2E1-3304D68EC709}"/>
                        </a:ext>
                      </a:extLst>
                    </p14:cNvPr>
                    <p14:cNvContentPartPr/>
                    <p14:nvPr/>
                  </p14:nvContentPartPr>
                  <p14:xfrm>
                    <a:off x="5121386" y="332131"/>
                    <a:ext cx="591120" cy="159120"/>
                  </p14:xfrm>
                </p:contentPart>
              </mc:Choice>
              <mc:Fallback xmlns="">
                <p:pic>
                  <p:nvPicPr>
                    <p:cNvPr id="115" name="Ink 114">
                      <a:extLst>
                        <a:ext uri="{FF2B5EF4-FFF2-40B4-BE49-F238E27FC236}">
                          <a16:creationId xmlns:a16="http://schemas.microsoft.com/office/drawing/2014/main" id="{6FD440BB-42BF-CB44-9D55-6242E9569E8B}"/>
                        </a:ext>
                      </a:extLst>
                    </p:cNvPr>
                    <p:cNvPicPr/>
                    <p:nvPr/>
                  </p:nvPicPr>
                  <p:blipFill>
                    <a:blip r:embed="rId66"/>
                    <a:stretch>
                      <a:fillRect/>
                    </a:stretch>
                  </p:blipFill>
                  <p:spPr>
                    <a:xfrm>
                      <a:off x="5112386" y="323491"/>
                      <a:ext cx="608760" cy="176760"/>
                    </a:xfrm>
                    <a:prstGeom prst="rect">
                      <a:avLst/>
                    </a:prstGeom>
                  </p:spPr>
                </p:pic>
              </mc:Fallback>
            </mc:AlternateContent>
          </p:grpSp>
        </p:grpSp>
      </p:grpSp>
      <p:pic>
        <p:nvPicPr>
          <p:cNvPr id="199" name="Picture 198" descr="A white game controller with black and white buttons&#10;&#10;Description automatically generated">
            <a:extLst>
              <a:ext uri="{FF2B5EF4-FFF2-40B4-BE49-F238E27FC236}">
                <a16:creationId xmlns:a16="http://schemas.microsoft.com/office/drawing/2014/main" id="{A7C5BEBD-77E2-145F-8E26-A0ACEABC4041}"/>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4750024" y="1802396"/>
            <a:ext cx="1054100" cy="762000"/>
          </a:xfrm>
          <a:prstGeom prst="rect">
            <a:avLst/>
          </a:prstGeom>
        </p:spPr>
      </p:pic>
    </p:spTree>
    <p:extLst>
      <p:ext uri="{BB962C8B-B14F-4D97-AF65-F5344CB8AC3E}">
        <p14:creationId xmlns:p14="http://schemas.microsoft.com/office/powerpoint/2010/main" val="15700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6966646" cy="4835479"/>
          </a:xfrm>
        </p:spPr>
        <p:txBody>
          <a:bodyPr/>
          <a:lstStyle/>
          <a:p>
            <a:r>
              <a:rPr lang="en-US" dirty="0"/>
              <a:t>Completed CivMin PhD in 2014 where I studies rock fracture and seismology (</a:t>
            </a:r>
            <a:r>
              <a:rPr lang="en-US" b="1" i="1" dirty="0">
                <a:solidFill>
                  <a:schemeClr val="accent2"/>
                </a:solidFill>
              </a:rPr>
              <a:t>RFDF</a:t>
            </a:r>
            <a:r>
              <a:rPr lang="en-US" dirty="0"/>
              <a:t>)</a:t>
            </a:r>
            <a:r>
              <a:rPr lang="en-US" dirty="0">
                <a:solidFill>
                  <a:schemeClr val="accent2"/>
                </a:solidFill>
              </a:rPr>
              <a:t>.</a:t>
            </a:r>
          </a:p>
          <a:p>
            <a:r>
              <a:rPr lang="en-US" dirty="0"/>
              <a:t>Senior Director of Product </a:t>
            </a:r>
            <a:r>
              <a:rPr lang="en-US" dirty="0">
                <a:solidFill>
                  <a:schemeClr val="accent6"/>
                </a:solidFill>
              </a:rPr>
              <a:t>&amp;</a:t>
            </a:r>
            <a:r>
              <a:rPr lang="en-US" dirty="0"/>
              <a:t> AI at KORE Geosystems</a:t>
            </a:r>
            <a:r>
              <a:rPr lang="en-US" dirty="0">
                <a:solidFill>
                  <a:schemeClr val="accent1"/>
                </a:solidFill>
              </a:rPr>
              <a:t>,</a:t>
            </a:r>
            <a:r>
              <a:rPr lang="en-US" dirty="0"/>
              <a:t> a mining tech startup</a:t>
            </a:r>
            <a:r>
              <a:rPr lang="en-US" dirty="0">
                <a:solidFill>
                  <a:schemeClr val="accent2"/>
                </a:solidFill>
              </a:rPr>
              <a:t>.</a:t>
            </a:r>
          </a:p>
          <a:p>
            <a:r>
              <a:rPr lang="en-US" dirty="0"/>
              <a:t>Senior Research Scientist at SickKids</a:t>
            </a:r>
            <a:r>
              <a:rPr lang="en-US" dirty="0">
                <a:solidFill>
                  <a:schemeClr val="accent2"/>
                </a:solidFill>
              </a:rPr>
              <a:t>.</a:t>
            </a:r>
          </a:p>
          <a:p>
            <a:r>
              <a:rPr lang="en-US" dirty="0"/>
              <a:t>Joined UofT CivMin in January 2020</a:t>
            </a:r>
            <a:r>
              <a:rPr lang="en-US" dirty="0">
                <a:solidFill>
                  <a:schemeClr val="accent2"/>
                </a:solidFill>
              </a:rPr>
              <a:t>.</a:t>
            </a:r>
          </a:p>
          <a:p>
            <a:r>
              <a:rPr lang="en-US" dirty="0"/>
              <a:t>Research topics</a:t>
            </a:r>
            <a:r>
              <a:rPr lang="en-US" dirty="0">
                <a:solidFill>
                  <a:schemeClr val="accent6"/>
                </a:solidFill>
              </a:rPr>
              <a:t>:</a:t>
            </a:r>
            <a:r>
              <a:rPr lang="en-US" dirty="0"/>
              <a:t> rock mechanics</a:t>
            </a:r>
            <a:r>
              <a:rPr lang="en-US" dirty="0">
                <a:solidFill>
                  <a:schemeClr val="accent2"/>
                </a:solidFill>
              </a:rPr>
              <a:t>,</a:t>
            </a:r>
            <a:r>
              <a:rPr lang="en-US" dirty="0"/>
              <a:t> ultrasonics</a:t>
            </a:r>
            <a:r>
              <a:rPr lang="en-US" dirty="0">
                <a:solidFill>
                  <a:schemeClr val="accent2"/>
                </a:solidFill>
              </a:rPr>
              <a:t>,</a:t>
            </a:r>
            <a:r>
              <a:rPr lang="en-US" dirty="0"/>
              <a:t> signal processing</a:t>
            </a:r>
            <a:r>
              <a:rPr lang="en-US" dirty="0">
                <a:solidFill>
                  <a:schemeClr val="accent2"/>
                </a:solidFill>
              </a:rPr>
              <a:t>,</a:t>
            </a:r>
            <a:r>
              <a:rPr lang="en-US" dirty="0"/>
              <a:t> computer vision</a:t>
            </a:r>
            <a:r>
              <a:rPr lang="en-US" dirty="0">
                <a:solidFill>
                  <a:schemeClr val="accent2"/>
                </a:solidFill>
              </a:rPr>
              <a:t>,</a:t>
            </a:r>
            <a:r>
              <a:rPr lang="en-US" dirty="0"/>
              <a:t> applied machine learning in mining</a:t>
            </a:r>
            <a:r>
              <a:rPr lang="en-US" dirty="0">
                <a:solidFill>
                  <a:schemeClr val="accent2"/>
                </a:solidFill>
              </a:rPr>
              <a:t>.</a:t>
            </a:r>
          </a:p>
        </p:txBody>
      </p:sp>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098" name="Picture 2" descr="Kore GeoSystems">
            <a:extLst>
              <a:ext uri="{FF2B5EF4-FFF2-40B4-BE49-F238E27FC236}">
                <a16:creationId xmlns:a16="http://schemas.microsoft.com/office/drawing/2014/main" id="{FE3EFA03-898B-4B12-B1CB-5CBC787D4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735" y="3072804"/>
            <a:ext cx="2195722" cy="728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Laussen Labs">
            <a:extLst>
              <a:ext uri="{FF2B5EF4-FFF2-40B4-BE49-F238E27FC236}">
                <a16:creationId xmlns:a16="http://schemas.microsoft.com/office/drawing/2014/main" id="{3DB3AE02-BD54-413D-93F8-8FFDF78DF8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405"/>
          <a:stretch/>
        </p:blipFill>
        <p:spPr bwMode="auto">
          <a:xfrm>
            <a:off x="7055780" y="3861653"/>
            <a:ext cx="528571" cy="728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B60B91-DBCE-4AC0-BA8C-17D2EF750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3520" y="3993863"/>
            <a:ext cx="1401081" cy="45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531902"/>
      </p:ext>
    </p:extLst>
  </p:cSld>
  <p:clrMapOvr>
    <a:masterClrMapping/>
  </p:clrMapOvr>
</p:sld>
</file>

<file path=ppt/theme/theme1.xml><?xml version="1.0" encoding="utf-8"?>
<a:theme xmlns:a="http://schemas.openxmlformats.org/drawingml/2006/main" name="APS106_Theme">
  <a:themeElements>
    <a:clrScheme name="Custom 2">
      <a:dk1>
        <a:srgbClr val="444445"/>
      </a:dk1>
      <a:lt1>
        <a:srgbClr val="000000"/>
      </a:lt1>
      <a:dk2>
        <a:srgbClr val="7B8994"/>
      </a:dk2>
      <a:lt2>
        <a:srgbClr val="3D464D"/>
      </a:lt2>
      <a:accent1>
        <a:srgbClr val="0061FF"/>
      </a:accent1>
      <a:accent2>
        <a:srgbClr val="0061FF"/>
      </a:accent2>
      <a:accent3>
        <a:srgbClr val="0061FF"/>
      </a:accent3>
      <a:accent4>
        <a:srgbClr val="7B8994"/>
      </a:accent4>
      <a:accent5>
        <a:srgbClr val="7B8994"/>
      </a:accent5>
      <a:accent6>
        <a:srgbClr val="F7B41A"/>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Theme" id="{7F03B7FC-5228-46F7-89CC-E1381591FA7B}" vid="{1FFC07E1-19C0-494F-A9B3-1210541B91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F568A1C7C09049A2218ED268E43B09" ma:contentTypeVersion="4" ma:contentTypeDescription="Create a new document." ma:contentTypeScope="" ma:versionID="855ea3ca1efb6e4250f4e300b4e3ab84">
  <xsd:schema xmlns:xsd="http://www.w3.org/2001/XMLSchema" xmlns:xs="http://www.w3.org/2001/XMLSchema" xmlns:p="http://schemas.microsoft.com/office/2006/metadata/properties" xmlns:ns2="af757929-d553-4511-b948-30b808cc2881" targetNamespace="http://schemas.microsoft.com/office/2006/metadata/properties" ma:root="true" ma:fieldsID="f5993d92c256d34c383d7cf3113934f8" ns2:_="">
    <xsd:import namespace="af757929-d553-4511-b948-30b808cc288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757929-d553-4511-b948-30b808cc28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2B691A-9226-472B-B8DC-5D4F716A27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757929-d553-4511-b948-30b808cc28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5359D7-AD90-483A-BD32-3FDFCCCC20E2}">
  <ds:schemaRefs>
    <ds:schemaRef ds:uri="http://schemas.microsoft.com/sharepoint/v3/contenttype/forms"/>
  </ds:schemaRefs>
</ds:datastoreItem>
</file>

<file path=customXml/itemProps3.xml><?xml version="1.0" encoding="utf-8"?>
<ds:datastoreItem xmlns:ds="http://schemas.openxmlformats.org/officeDocument/2006/customXml" ds:itemID="{0B92AA63-0DE8-4F1D-99AA-2F065ED86E16}">
  <ds:schemaRefs>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terms/"/>
    <ds:schemaRef ds:uri="http://schemas.microsoft.com/office/infopath/2007/PartnerControls"/>
    <ds:schemaRef ds:uri="af757929-d553-4511-b948-30b808cc2881"/>
    <ds:schemaRef ds:uri="http://www.w3.org/XML/1998/namespace"/>
    <ds:schemaRef ds:uri="http://purl.org/dc/elements/1.1/"/>
  </ds:schemaRefs>
</ds:datastoreItem>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emplate>APS106_Theme</Template>
  <TotalTime>16068</TotalTime>
  <Words>4282</Words>
  <Application>Microsoft Macintosh PowerPoint</Application>
  <PresentationFormat>Widescreen</PresentationFormat>
  <Paragraphs>590</Paragraphs>
  <Slides>60</Slides>
  <Notes>27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Courier New</vt:lpstr>
      <vt:lpstr>Courier New,monospace</vt:lpstr>
      <vt:lpstr>Lato Extended</vt:lpstr>
      <vt:lpstr>Segoe UI</vt:lpstr>
      <vt:lpstr>Wingdings</vt:lpstr>
      <vt:lpstr>APS106_Theme</vt:lpstr>
      <vt:lpstr>Fundamentals of Computer Programming   Introduction.</vt:lpstr>
      <vt:lpstr>This Week’s Content</vt:lpstr>
      <vt:lpstr>Teaching Team</vt:lpstr>
      <vt:lpstr>Ben</vt:lpstr>
      <vt:lpstr>Projects for children with autism spectrum disorder</vt:lpstr>
      <vt:lpstr>Good Vibes  A wheelchair vibration measurement tool</vt:lpstr>
      <vt:lpstr>PowerPoint Presentation</vt:lpstr>
      <vt:lpstr>More about Ben…</vt:lpstr>
      <vt:lpstr>Seb</vt:lpstr>
      <vt:lpstr>Seb</vt:lpstr>
      <vt:lpstr>Building Tech in Mining</vt:lpstr>
      <vt:lpstr>We build AI to… find fractures.</vt:lpstr>
      <vt:lpstr>We build AI to… measure veins.</vt:lpstr>
      <vt:lpstr>We build AI to… log rock type.</vt:lpstr>
      <vt:lpstr>Seb</vt:lpstr>
      <vt:lpstr>AI assistance in healthcare.</vt:lpstr>
      <vt:lpstr>I like doing other things</vt:lpstr>
      <vt:lpstr>Tanishka</vt:lpstr>
      <vt:lpstr>Sina</vt:lpstr>
      <vt:lpstr>Being Respectful is an Expectation</vt:lpstr>
      <vt:lpstr>PowerPoint Presentation</vt:lpstr>
      <vt:lpstr>Ask Questions!</vt:lpstr>
      <vt:lpstr>Course Information</vt:lpstr>
      <vt:lpstr>Grading</vt:lpstr>
      <vt:lpstr>APS106 Golden Tip for Success Complete weekly modules DURING that week</vt:lpstr>
      <vt:lpstr>Lecture Schedule</vt:lpstr>
      <vt:lpstr>Tutorial Schedule</vt:lpstr>
      <vt:lpstr>Lab Schedule</vt:lpstr>
      <vt:lpstr>Reflections</vt:lpstr>
      <vt:lpstr>Reflections</vt:lpstr>
      <vt:lpstr>Reflections Schedule</vt:lpstr>
      <vt:lpstr>Tips for Success</vt:lpstr>
      <vt:lpstr>Tips for Success</vt:lpstr>
      <vt:lpstr>What is this course all about?</vt:lpstr>
      <vt:lpstr>Why Programming?</vt:lpstr>
      <vt:lpstr>Why Programming?</vt:lpstr>
      <vt:lpstr>What is Programming?</vt:lpstr>
      <vt:lpstr>PowerPoint Presentation</vt:lpstr>
      <vt:lpstr>Why Python?</vt:lpstr>
      <vt:lpstr>Why Python?</vt:lpstr>
      <vt:lpstr>Why Python?</vt:lpstr>
      <vt:lpstr>Why Python?</vt:lpstr>
      <vt:lpstr>Why Python?</vt:lpstr>
      <vt:lpstr>Why Python?</vt:lpstr>
      <vt:lpstr>Why Python?</vt:lpstr>
      <vt:lpstr>Why Engineers?</vt:lpstr>
      <vt:lpstr>Why Engineers?</vt:lpstr>
      <vt:lpstr>Why Engineers?</vt:lpstr>
      <vt:lpstr>Mechanical Engineers</vt:lpstr>
      <vt:lpstr>Materials Engineers</vt:lpstr>
      <vt:lpstr>Civil Engineers</vt:lpstr>
      <vt:lpstr>Mineral Engineers</vt:lpstr>
      <vt:lpstr>Chemical Engineers</vt:lpstr>
      <vt:lpstr>Sci-fi Inspiration</vt:lpstr>
      <vt:lpstr>Programming Skills Are In Demand</vt:lpstr>
      <vt:lpstr>Python Skills Are In Demand</vt:lpstr>
      <vt:lpstr>Python Skills Are In Demand</vt:lpstr>
      <vt:lpstr>One of the reasons for choosing Engineering!</vt:lpstr>
      <vt:lpstr>Before Next Class:</vt:lpstr>
      <vt:lpstr>Introduction.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179</cp:revision>
  <dcterms:created xsi:type="dcterms:W3CDTF">2021-11-03T00:49:37Z</dcterms:created>
  <dcterms:modified xsi:type="dcterms:W3CDTF">2025-01-06T15:39:47Z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0x01010091F568A1C7C09049A2218ED268E43B09</vt:lpwstr>
  </property>
</Properties>
</file>